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5143500" cx="9144000"/>
  <p:notesSz cx="6858000" cy="9144000"/>
  <p:embeddedFontLst>
    <p:embeddedFont>
      <p:font typeface="Nunito"/>
      <p:regular r:id="rId24"/>
      <p:bold r:id="rId25"/>
      <p:italic r:id="rId26"/>
      <p:boldItalic r:id="rId27"/>
    </p:embeddedFont>
    <p:embeddedFont>
      <p:font typeface="Maven Pro"/>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Nunito-regular.fntdata"/><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Nunito-italic.fntdata"/><Relationship Id="rId25" Type="http://schemas.openxmlformats.org/officeDocument/2006/relationships/font" Target="fonts/Nunito-bold.fntdata"/><Relationship Id="rId28" Type="http://schemas.openxmlformats.org/officeDocument/2006/relationships/font" Target="fonts/MavenPro-regular.fntdata"/><Relationship Id="rId27" Type="http://schemas.openxmlformats.org/officeDocument/2006/relationships/font" Target="fonts/Nunito-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avenPro-bold.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Shape 274"/>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275" name="Shape 27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Shape 3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0" name="Shape 3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Shape 3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6" name="Shape 33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Shape 3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2" name="Shape 34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Shape 3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8" name="Shape 34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Shape 3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4" name="Shape 35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Shape 3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9" name="Shape 3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Shape 3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5" name="Shape 3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Shape 3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0" name="Shape 3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Shape 3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5" name="Shape 37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Shape 3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0" name="Shape 3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Shape 2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0" name="Shape 2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Shape 2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6" name="Shape 2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Shape 2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2" name="Shape 2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Shape 2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7" name="Shape 29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Shape 3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4" name="Shape 30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Shape 3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9" name="Shape 3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Shape 3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7" name="Shape 31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Shape 3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4" name="Shape 32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bg>
      <p:bgPr>
        <a:solidFill>
          <a:schemeClr val="accent3"/>
        </a:solidFill>
      </p:bgPr>
    </p:bg>
    <p:spTree>
      <p:nvGrpSpPr>
        <p:cNvPr id="9" name="Shape 9"/>
        <p:cNvGrpSpPr/>
        <p:nvPr/>
      </p:nvGrpSpPr>
      <p:grpSpPr>
        <a:xfrm>
          <a:off x="0" y="0"/>
          <a:ext cx="0" cy="0"/>
          <a:chOff x="0" y="0"/>
          <a:chExt cx="0" cy="0"/>
        </a:xfrm>
      </p:grpSpPr>
      <p:grpSp>
        <p:nvGrpSpPr>
          <p:cNvPr id="10" name="Shape 10"/>
          <p:cNvGrpSpPr/>
          <p:nvPr/>
        </p:nvGrpSpPr>
        <p:grpSpPr>
          <a:xfrm>
            <a:off x="7343003" y="3409675"/>
            <a:ext cx="1691421" cy="1732548"/>
            <a:chOff x="7343003" y="3409675"/>
            <a:chExt cx="1691421" cy="1732548"/>
          </a:xfrm>
        </p:grpSpPr>
        <p:grpSp>
          <p:nvGrpSpPr>
            <p:cNvPr id="11" name="Shape 11"/>
            <p:cNvGrpSpPr/>
            <p:nvPr/>
          </p:nvGrpSpPr>
          <p:grpSpPr>
            <a:xfrm>
              <a:off x="7343003" y="4453710"/>
              <a:ext cx="316800" cy="688512"/>
              <a:chOff x="7343003" y="4453710"/>
              <a:chExt cx="316800" cy="688512"/>
            </a:xfrm>
          </p:grpSpPr>
          <p:sp>
            <p:nvSpPr>
              <p:cNvPr id="12" name="Shape 12"/>
              <p:cNvSpPr/>
              <p:nvPr/>
            </p:nvSpPr>
            <p:spPr>
              <a:xfrm>
                <a:off x="7343003" y="4453710"/>
                <a:ext cx="316800" cy="688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13" name="Shape 13"/>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grpSp>
        <p:grpSp>
          <p:nvGrpSpPr>
            <p:cNvPr id="14" name="Shape 14"/>
            <p:cNvGrpSpPr/>
            <p:nvPr/>
          </p:nvGrpSpPr>
          <p:grpSpPr>
            <a:xfrm>
              <a:off x="7801210" y="4105700"/>
              <a:ext cx="316800" cy="1036523"/>
              <a:chOff x="7801210" y="4105700"/>
              <a:chExt cx="316800" cy="1036523"/>
            </a:xfrm>
          </p:grpSpPr>
          <p:sp>
            <p:nvSpPr>
              <p:cNvPr id="15" name="Shape 15"/>
              <p:cNvSpPr/>
              <p:nvPr/>
            </p:nvSpPr>
            <p:spPr>
              <a:xfrm>
                <a:off x="7801210" y="4453710"/>
                <a:ext cx="316800" cy="688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16" name="Shape 16"/>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17" name="Shape 17"/>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grpSp>
        <p:grpSp>
          <p:nvGrpSpPr>
            <p:cNvPr id="18" name="Shape 18"/>
            <p:cNvGrpSpPr/>
            <p:nvPr/>
          </p:nvGrpSpPr>
          <p:grpSpPr>
            <a:xfrm>
              <a:off x="8259417" y="3757688"/>
              <a:ext cx="316800" cy="1384535"/>
              <a:chOff x="8259417" y="3757688"/>
              <a:chExt cx="316800" cy="1384535"/>
            </a:xfrm>
          </p:grpSpPr>
          <p:sp>
            <p:nvSpPr>
              <p:cNvPr id="19" name="Shape 19"/>
              <p:cNvSpPr/>
              <p:nvPr/>
            </p:nvSpPr>
            <p:spPr>
              <a:xfrm>
                <a:off x="8259417" y="4453710"/>
                <a:ext cx="316800" cy="688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20" name="Shape 20"/>
              <p:cNvSpPr/>
              <p:nvPr/>
            </p:nvSpPr>
            <p:spPr>
              <a:xfrm>
                <a:off x="8259417"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21" name="Shape 21"/>
              <p:cNvSpPr/>
              <p:nvPr/>
            </p:nvSpPr>
            <p:spPr>
              <a:xfrm>
                <a:off x="8259417"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22" name="Shape 22"/>
              <p:cNvSpPr/>
              <p:nvPr/>
            </p:nvSpPr>
            <p:spPr>
              <a:xfrm>
                <a:off x="8259417"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grpSp>
        <p:grpSp>
          <p:nvGrpSpPr>
            <p:cNvPr id="23" name="Shape 23"/>
            <p:cNvGrpSpPr/>
            <p:nvPr/>
          </p:nvGrpSpPr>
          <p:grpSpPr>
            <a:xfrm>
              <a:off x="8717625" y="3409675"/>
              <a:ext cx="316800" cy="1732548"/>
              <a:chOff x="8717625" y="3409675"/>
              <a:chExt cx="316800" cy="1732548"/>
            </a:xfrm>
          </p:grpSpPr>
          <p:sp>
            <p:nvSpPr>
              <p:cNvPr id="24" name="Shape 24"/>
              <p:cNvSpPr/>
              <p:nvPr/>
            </p:nvSpPr>
            <p:spPr>
              <a:xfrm>
                <a:off x="8717625" y="4453710"/>
                <a:ext cx="316800" cy="688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25" name="Shape 25"/>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26" name="Shape 26"/>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27" name="Shape 27"/>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28" name="Shape 28"/>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grpSp>
      </p:grpSp>
      <p:grpSp>
        <p:nvGrpSpPr>
          <p:cNvPr id="29" name="Shape 29"/>
          <p:cNvGrpSpPr/>
          <p:nvPr/>
        </p:nvGrpSpPr>
        <p:grpSpPr>
          <a:xfrm>
            <a:off x="5043502" y="0"/>
            <a:ext cx="3814072" cy="3839102"/>
            <a:chOff x="5043502" y="0"/>
            <a:chExt cx="3814072" cy="3839102"/>
          </a:xfrm>
        </p:grpSpPr>
        <p:sp>
          <p:nvSpPr>
            <p:cNvPr id="30" name="Shape 30"/>
            <p:cNvSpPr/>
            <p:nvPr/>
          </p:nvSpPr>
          <p:spPr>
            <a:xfrm>
              <a:off x="8460975" y="1817775"/>
              <a:ext cx="396600" cy="396600"/>
            </a:xfrm>
            <a:prstGeom prst="ellipse">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31" name="Shape 31"/>
            <p:cNvSpPr/>
            <p:nvPr/>
          </p:nvSpPr>
          <p:spPr>
            <a:xfrm rot="-9830444">
              <a:off x="6469758" y="3480727"/>
              <a:ext cx="320148" cy="320148"/>
            </a:xfrm>
            <a:prstGeom prst="ellipse">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grpSp>
          <p:nvGrpSpPr>
            <p:cNvPr id="32" name="Shape 32"/>
            <p:cNvGrpSpPr/>
            <p:nvPr/>
          </p:nvGrpSpPr>
          <p:grpSpPr>
            <a:xfrm>
              <a:off x="7647811" y="2704283"/>
              <a:ext cx="635219" cy="635218"/>
              <a:chOff x="6725724" y="2701259"/>
              <a:chExt cx="1208100" cy="1208100"/>
            </a:xfrm>
          </p:grpSpPr>
          <p:sp>
            <p:nvSpPr>
              <p:cNvPr id="33" name="Shape 33"/>
              <p:cNvSpPr/>
              <p:nvPr/>
            </p:nvSpPr>
            <p:spPr>
              <a:xfrm rot="5400000">
                <a:off x="6725725" y="2701259"/>
                <a:ext cx="1208100" cy="1208100"/>
              </a:xfrm>
              <a:prstGeom prst="ellipse">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34" name="Shape 34"/>
              <p:cNvSpPr/>
              <p:nvPr/>
            </p:nvSpPr>
            <p:spPr>
              <a:xfrm rot="5400000">
                <a:off x="6725724" y="2701259"/>
                <a:ext cx="1208100" cy="1208100"/>
              </a:xfrm>
              <a:prstGeom prst="pie">
                <a:avLst>
                  <a:gd fmla="val 8244818" name="adj1"/>
                  <a:gd fmla="val 16246175"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35" name="Shape 35"/>
              <p:cNvSpPr/>
              <p:nvPr/>
            </p:nvSpPr>
            <p:spPr>
              <a:xfrm rot="5400000">
                <a:off x="6954987" y="2930398"/>
                <a:ext cx="749700" cy="749700"/>
              </a:xfrm>
              <a:prstGeom prst="ellipse">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grpSp>
        <p:sp>
          <p:nvSpPr>
            <p:cNvPr id="36" name="Shape 36"/>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grpSp>
          <p:nvGrpSpPr>
            <p:cNvPr id="37" name="Shape 37"/>
            <p:cNvGrpSpPr/>
            <p:nvPr/>
          </p:nvGrpSpPr>
          <p:grpSpPr>
            <a:xfrm>
              <a:off x="7952719" y="179237"/>
              <a:ext cx="873164" cy="873002"/>
              <a:chOff x="7754428" y="208724"/>
              <a:chExt cx="541800" cy="541800"/>
            </a:xfrm>
          </p:grpSpPr>
          <p:sp>
            <p:nvSpPr>
              <p:cNvPr id="38" name="Shape 38"/>
              <p:cNvSpPr/>
              <p:nvPr/>
            </p:nvSpPr>
            <p:spPr>
              <a:xfrm rot="-8647347">
                <a:off x="7831319" y="285615"/>
                <a:ext cx="388018" cy="388018"/>
              </a:xfrm>
              <a:prstGeom prst="ellipse">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39" name="Shape 39"/>
              <p:cNvSpPr/>
              <p:nvPr/>
            </p:nvSpPr>
            <p:spPr>
              <a:xfrm rot="-8647347">
                <a:off x="7831319" y="285615"/>
                <a:ext cx="388018" cy="388018"/>
              </a:xfrm>
              <a:prstGeom prst="pie">
                <a:avLst>
                  <a:gd fmla="val 19376841" name="adj1"/>
                  <a:gd fmla="val 12313574"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grpSp>
        <p:sp>
          <p:nvSpPr>
            <p:cNvPr id="40" name="Shape 40"/>
            <p:cNvSpPr/>
            <p:nvPr/>
          </p:nvSpPr>
          <p:spPr>
            <a:xfrm>
              <a:off x="5399840" y="356364"/>
              <a:ext cx="2576999" cy="2577000"/>
            </a:xfrm>
            <a:prstGeom prst="ellipse">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41" name="Shape 41"/>
            <p:cNvSpPr/>
            <p:nvPr/>
          </p:nvSpPr>
          <p:spPr>
            <a:xfrm rot="2043858">
              <a:off x="5503812" y="460309"/>
              <a:ext cx="2369480" cy="2369480"/>
            </a:xfrm>
            <a:prstGeom prst="ellipse">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42" name="Shape 4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43" name="Shape 43"/>
            <p:cNvSpPr/>
            <p:nvPr/>
          </p:nvSpPr>
          <p:spPr>
            <a:xfrm rot="2044777">
              <a:off x="5911448" y="867729"/>
              <a:ext cx="1554222" cy="1554222"/>
            </a:xfrm>
            <a:prstGeom prst="ellipse">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44" name="Shape 44"/>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sp>
          <p:nvSpPr>
            <p:cNvPr id="45" name="Shape 45"/>
            <p:cNvSpPr/>
            <p:nvPr/>
          </p:nvSpPr>
          <p:spPr>
            <a:xfrm rot="-9830444">
              <a:off x="6469758"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rIns="91425" tIns="91425">
              <a:noAutofit/>
            </a:bodyPr>
            <a:lstStyle/>
            <a:p>
              <a:pPr lvl="0">
                <a:spcBef>
                  <a:spcPts val="0"/>
                </a:spcBef>
                <a:buNone/>
              </a:pPr>
              <a:r>
                <a:t/>
              </a:r>
              <a:endParaRPr/>
            </a:p>
          </p:txBody>
        </p:sp>
      </p:grpSp>
      <p:sp>
        <p:nvSpPr>
          <p:cNvPr id="46" name="Shape 46"/>
          <p:cNvSpPr txBox="1"/>
          <p:nvPr>
            <p:ph type="ctrTitle"/>
          </p:nvPr>
        </p:nvSpPr>
        <p:spPr>
          <a:xfrm>
            <a:off x="824000" y="1613812"/>
            <a:ext cx="4255500" cy="1872900"/>
          </a:xfrm>
          <a:prstGeom prst="rect">
            <a:avLst/>
          </a:prstGeom>
        </p:spPr>
        <p:txBody>
          <a:bodyPr anchorCtr="0" anchor="ctr" bIns="91425" lIns="91425" rIns="91425" tIns="91425"/>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p:txBody>
      </p:sp>
      <p:sp>
        <p:nvSpPr>
          <p:cNvPr id="47" name="Shape 47"/>
          <p:cNvSpPr txBox="1"/>
          <p:nvPr>
            <p:ph idx="1" type="subTitle"/>
          </p:nvPr>
        </p:nvSpPr>
        <p:spPr>
          <a:xfrm>
            <a:off x="824000" y="3596300"/>
            <a:ext cx="4255500" cy="695400"/>
          </a:xfrm>
          <a:prstGeom prst="rect">
            <a:avLst/>
          </a:prstGeom>
        </p:spPr>
        <p:txBody>
          <a:bodyPr anchorCtr="0" anchor="t" bIns="91425" lIns="91425" rIns="91425" tIns="91425"/>
          <a:lstStyle>
            <a:lvl1pPr lvl="0">
              <a:lnSpc>
                <a:spcPct val="100000"/>
              </a:lnSpc>
              <a:spcBef>
                <a:spcPts val="0"/>
              </a:spcBef>
              <a:spcAft>
                <a:spcPts val="0"/>
              </a:spcAft>
              <a:buClr>
                <a:schemeClr val="lt1"/>
              </a:buClr>
              <a:buSzPct val="100000"/>
              <a:buNone/>
              <a:defRPr sz="1600">
                <a:solidFill>
                  <a:schemeClr val="lt1"/>
                </a:solidFill>
              </a:defRPr>
            </a:lvl1pPr>
            <a:lvl2pPr lvl="1">
              <a:lnSpc>
                <a:spcPct val="100000"/>
              </a:lnSpc>
              <a:spcBef>
                <a:spcPts val="0"/>
              </a:spcBef>
              <a:spcAft>
                <a:spcPts val="0"/>
              </a:spcAft>
              <a:buClr>
                <a:schemeClr val="lt1"/>
              </a:buClr>
              <a:buSzPct val="100000"/>
              <a:buNone/>
              <a:defRPr sz="1600">
                <a:solidFill>
                  <a:schemeClr val="lt1"/>
                </a:solidFill>
              </a:defRPr>
            </a:lvl2pPr>
            <a:lvl3pPr lvl="2">
              <a:lnSpc>
                <a:spcPct val="100000"/>
              </a:lnSpc>
              <a:spcBef>
                <a:spcPts val="0"/>
              </a:spcBef>
              <a:spcAft>
                <a:spcPts val="0"/>
              </a:spcAft>
              <a:buClr>
                <a:schemeClr val="lt1"/>
              </a:buClr>
              <a:buSzPct val="100000"/>
              <a:buNone/>
              <a:defRPr sz="1600">
                <a:solidFill>
                  <a:schemeClr val="lt1"/>
                </a:solidFill>
              </a:defRPr>
            </a:lvl3pPr>
            <a:lvl4pPr lvl="3">
              <a:lnSpc>
                <a:spcPct val="100000"/>
              </a:lnSpc>
              <a:spcBef>
                <a:spcPts val="0"/>
              </a:spcBef>
              <a:spcAft>
                <a:spcPts val="0"/>
              </a:spcAft>
              <a:buClr>
                <a:schemeClr val="lt1"/>
              </a:buClr>
              <a:buSzPct val="100000"/>
              <a:buNone/>
              <a:defRPr sz="1600">
                <a:solidFill>
                  <a:schemeClr val="lt1"/>
                </a:solidFill>
              </a:defRPr>
            </a:lvl4pPr>
            <a:lvl5pPr lvl="4">
              <a:lnSpc>
                <a:spcPct val="100000"/>
              </a:lnSpc>
              <a:spcBef>
                <a:spcPts val="0"/>
              </a:spcBef>
              <a:spcAft>
                <a:spcPts val="0"/>
              </a:spcAft>
              <a:buClr>
                <a:schemeClr val="lt1"/>
              </a:buClr>
              <a:buSzPct val="100000"/>
              <a:buNone/>
              <a:defRPr sz="1600">
                <a:solidFill>
                  <a:schemeClr val="lt1"/>
                </a:solidFill>
              </a:defRPr>
            </a:lvl5pPr>
            <a:lvl6pPr lvl="5">
              <a:lnSpc>
                <a:spcPct val="100000"/>
              </a:lnSpc>
              <a:spcBef>
                <a:spcPts val="0"/>
              </a:spcBef>
              <a:spcAft>
                <a:spcPts val="0"/>
              </a:spcAft>
              <a:buClr>
                <a:schemeClr val="lt1"/>
              </a:buClr>
              <a:buSzPct val="100000"/>
              <a:buNone/>
              <a:defRPr sz="1600">
                <a:solidFill>
                  <a:schemeClr val="lt1"/>
                </a:solidFill>
              </a:defRPr>
            </a:lvl6pPr>
            <a:lvl7pPr lvl="6">
              <a:lnSpc>
                <a:spcPct val="100000"/>
              </a:lnSpc>
              <a:spcBef>
                <a:spcPts val="0"/>
              </a:spcBef>
              <a:spcAft>
                <a:spcPts val="0"/>
              </a:spcAft>
              <a:buClr>
                <a:schemeClr val="lt1"/>
              </a:buClr>
              <a:buSzPct val="100000"/>
              <a:buNone/>
              <a:defRPr sz="1600">
                <a:solidFill>
                  <a:schemeClr val="lt1"/>
                </a:solidFill>
              </a:defRPr>
            </a:lvl7pPr>
            <a:lvl8pPr lvl="7">
              <a:lnSpc>
                <a:spcPct val="100000"/>
              </a:lnSpc>
              <a:spcBef>
                <a:spcPts val="0"/>
              </a:spcBef>
              <a:spcAft>
                <a:spcPts val="0"/>
              </a:spcAft>
              <a:buClr>
                <a:schemeClr val="lt1"/>
              </a:buClr>
              <a:buSzPct val="100000"/>
              <a:buNone/>
              <a:defRPr sz="1600">
                <a:solidFill>
                  <a:schemeClr val="lt1"/>
                </a:solidFill>
              </a:defRPr>
            </a:lvl8pPr>
            <a:lvl9pPr lvl="8">
              <a:lnSpc>
                <a:spcPct val="100000"/>
              </a:lnSpc>
              <a:spcBef>
                <a:spcPts val="0"/>
              </a:spcBef>
              <a:spcAft>
                <a:spcPts val="0"/>
              </a:spcAft>
              <a:buClr>
                <a:schemeClr val="lt1"/>
              </a:buClr>
              <a:buSzPct val="100000"/>
              <a:buNone/>
              <a:defRPr sz="1600">
                <a:solidFill>
                  <a:schemeClr val="lt1"/>
                </a:solidFill>
              </a:defRPr>
            </a:lvl9pPr>
          </a:lstStyle>
          <a:p/>
        </p:txBody>
      </p:sp>
      <p:sp>
        <p:nvSpPr>
          <p:cNvPr id="48" name="Shape 48"/>
          <p:cNvSpPr txBox="1"/>
          <p:nvPr>
            <p:ph idx="12" type="sldNum"/>
          </p:nvPr>
        </p:nvSpPr>
        <p:spPr>
          <a:xfrm>
            <a:off x="8451046" y="4736975"/>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bg>
      <p:bgPr>
        <a:solidFill>
          <a:schemeClr val="accent3"/>
        </a:solidFill>
      </p:bgPr>
    </p:bg>
    <p:spTree>
      <p:nvGrpSpPr>
        <p:cNvPr id="141" name="Shape 141"/>
        <p:cNvGrpSpPr/>
        <p:nvPr/>
      </p:nvGrpSpPr>
      <p:grpSpPr>
        <a:xfrm>
          <a:off x="0" y="0"/>
          <a:ext cx="0" cy="0"/>
          <a:chOff x="0" y="0"/>
          <a:chExt cx="0" cy="0"/>
        </a:xfrm>
      </p:grpSpPr>
      <p:grpSp>
        <p:nvGrpSpPr>
          <p:cNvPr id="142" name="Shape 142"/>
          <p:cNvGrpSpPr/>
          <p:nvPr/>
        </p:nvGrpSpPr>
        <p:grpSpPr>
          <a:xfrm>
            <a:off x="51" y="4099200"/>
            <a:ext cx="9144035" cy="1044300"/>
            <a:chOff x="51" y="4099200"/>
            <a:chExt cx="9144035" cy="1044300"/>
          </a:xfrm>
        </p:grpSpPr>
        <p:grpSp>
          <p:nvGrpSpPr>
            <p:cNvPr id="143" name="Shape 143"/>
            <p:cNvGrpSpPr/>
            <p:nvPr/>
          </p:nvGrpSpPr>
          <p:grpSpPr>
            <a:xfrm>
              <a:off x="51" y="4309200"/>
              <a:ext cx="231621" cy="834300"/>
              <a:chOff x="2688736" y="4301380"/>
              <a:chExt cx="231900" cy="834300"/>
            </a:xfrm>
          </p:grpSpPr>
          <p:sp>
            <p:nvSpPr>
              <p:cNvPr id="144" name="Shape 144"/>
              <p:cNvSpPr/>
              <p:nvPr/>
            </p:nvSpPr>
            <p:spPr>
              <a:xfrm flipH="1">
                <a:off x="2688736"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45" name="Shape 145"/>
              <p:cNvSpPr/>
              <p:nvPr/>
            </p:nvSpPr>
            <p:spPr>
              <a:xfrm flipH="1">
                <a:off x="2688736"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46" name="Shape 146"/>
              <p:cNvSpPr/>
              <p:nvPr/>
            </p:nvSpPr>
            <p:spPr>
              <a:xfrm flipH="1">
                <a:off x="2688736"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47" name="Shape 147"/>
              <p:cNvSpPr/>
              <p:nvPr/>
            </p:nvSpPr>
            <p:spPr>
              <a:xfrm flipH="1">
                <a:off x="2688736"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48" name="Shape 148"/>
            <p:cNvGrpSpPr/>
            <p:nvPr/>
          </p:nvGrpSpPr>
          <p:grpSpPr>
            <a:xfrm>
              <a:off x="371406" y="4099200"/>
              <a:ext cx="231621" cy="1044300"/>
              <a:chOff x="2688736" y="4091380"/>
              <a:chExt cx="231900" cy="1044300"/>
            </a:xfrm>
          </p:grpSpPr>
          <p:sp>
            <p:nvSpPr>
              <p:cNvPr id="149" name="Shape 149"/>
              <p:cNvSpPr/>
              <p:nvPr/>
            </p:nvSpPr>
            <p:spPr>
              <a:xfrm flipH="1">
                <a:off x="2688736"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50" name="Shape 150"/>
              <p:cNvSpPr/>
              <p:nvPr/>
            </p:nvSpPr>
            <p:spPr>
              <a:xfrm flipH="1">
                <a:off x="2688736"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51" name="Shape 151"/>
              <p:cNvSpPr/>
              <p:nvPr/>
            </p:nvSpPr>
            <p:spPr>
              <a:xfrm flipH="1">
                <a:off x="2688736"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52" name="Shape 152"/>
              <p:cNvSpPr/>
              <p:nvPr/>
            </p:nvSpPr>
            <p:spPr>
              <a:xfrm flipH="1">
                <a:off x="2688736"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53" name="Shape 153"/>
              <p:cNvSpPr/>
              <p:nvPr/>
            </p:nvSpPr>
            <p:spPr>
              <a:xfrm flipH="1">
                <a:off x="2688736"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54" name="Shape 154"/>
            <p:cNvGrpSpPr/>
            <p:nvPr/>
          </p:nvGrpSpPr>
          <p:grpSpPr>
            <a:xfrm>
              <a:off x="742760" y="4309200"/>
              <a:ext cx="231621" cy="834300"/>
              <a:chOff x="2688736" y="4301380"/>
              <a:chExt cx="231900" cy="834300"/>
            </a:xfrm>
          </p:grpSpPr>
          <p:sp>
            <p:nvSpPr>
              <p:cNvPr id="155" name="Shape 155"/>
              <p:cNvSpPr/>
              <p:nvPr/>
            </p:nvSpPr>
            <p:spPr>
              <a:xfrm flipH="1">
                <a:off x="2688736"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56" name="Shape 156"/>
              <p:cNvSpPr/>
              <p:nvPr/>
            </p:nvSpPr>
            <p:spPr>
              <a:xfrm flipH="1">
                <a:off x="2688736"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57" name="Shape 157"/>
              <p:cNvSpPr/>
              <p:nvPr/>
            </p:nvSpPr>
            <p:spPr>
              <a:xfrm flipH="1">
                <a:off x="2688736"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58" name="Shape 158"/>
              <p:cNvSpPr/>
              <p:nvPr/>
            </p:nvSpPr>
            <p:spPr>
              <a:xfrm flipH="1">
                <a:off x="2688736"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59" name="Shape 159"/>
            <p:cNvGrpSpPr/>
            <p:nvPr/>
          </p:nvGrpSpPr>
          <p:grpSpPr>
            <a:xfrm>
              <a:off x="1114115" y="4518900"/>
              <a:ext cx="231621" cy="624600"/>
              <a:chOff x="2688736" y="4511080"/>
              <a:chExt cx="231900" cy="624600"/>
            </a:xfrm>
          </p:grpSpPr>
          <p:sp>
            <p:nvSpPr>
              <p:cNvPr id="160" name="Shape 160"/>
              <p:cNvSpPr/>
              <p:nvPr/>
            </p:nvSpPr>
            <p:spPr>
              <a:xfrm flipH="1">
                <a:off x="2688736"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61" name="Shape 161"/>
              <p:cNvSpPr/>
              <p:nvPr/>
            </p:nvSpPr>
            <p:spPr>
              <a:xfrm flipH="1">
                <a:off x="2688736"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62" name="Shape 162"/>
              <p:cNvSpPr/>
              <p:nvPr/>
            </p:nvSpPr>
            <p:spPr>
              <a:xfrm flipH="1">
                <a:off x="2688736"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63" name="Shape 163"/>
            <p:cNvGrpSpPr/>
            <p:nvPr/>
          </p:nvGrpSpPr>
          <p:grpSpPr>
            <a:xfrm>
              <a:off x="1856752" y="4099200"/>
              <a:ext cx="231600" cy="1044300"/>
              <a:chOff x="1856752" y="4099200"/>
              <a:chExt cx="231600" cy="1044300"/>
            </a:xfrm>
          </p:grpSpPr>
          <p:sp>
            <p:nvSpPr>
              <p:cNvPr id="164" name="Shape 164"/>
              <p:cNvSpPr/>
              <p:nvPr/>
            </p:nvSpPr>
            <p:spPr>
              <a:xfrm flipH="1">
                <a:off x="18567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65" name="Shape 165"/>
              <p:cNvSpPr/>
              <p:nvPr/>
            </p:nvSpPr>
            <p:spPr>
              <a:xfrm flipH="1">
                <a:off x="18567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66" name="Shape 166"/>
              <p:cNvSpPr/>
              <p:nvPr/>
            </p:nvSpPr>
            <p:spPr>
              <a:xfrm flipH="1">
                <a:off x="18567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67" name="Shape 167"/>
              <p:cNvSpPr/>
              <p:nvPr/>
            </p:nvSpPr>
            <p:spPr>
              <a:xfrm flipH="1">
                <a:off x="1856752"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68" name="Shape 168"/>
              <p:cNvSpPr/>
              <p:nvPr/>
            </p:nvSpPr>
            <p:spPr>
              <a:xfrm flipH="1">
                <a:off x="18567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69" name="Shape 169"/>
            <p:cNvGrpSpPr/>
            <p:nvPr/>
          </p:nvGrpSpPr>
          <p:grpSpPr>
            <a:xfrm>
              <a:off x="2228107" y="4309200"/>
              <a:ext cx="231600" cy="834300"/>
              <a:chOff x="2228107" y="4309200"/>
              <a:chExt cx="231600" cy="834300"/>
            </a:xfrm>
          </p:grpSpPr>
          <p:sp>
            <p:nvSpPr>
              <p:cNvPr id="170" name="Shape 170"/>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71" name="Shape 17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72" name="Shape 172"/>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73" name="Shape 173"/>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74" name="Shape 174"/>
            <p:cNvGrpSpPr/>
            <p:nvPr/>
          </p:nvGrpSpPr>
          <p:grpSpPr>
            <a:xfrm>
              <a:off x="2599461" y="4518900"/>
              <a:ext cx="231600" cy="624600"/>
              <a:chOff x="2599461" y="4518900"/>
              <a:chExt cx="231600" cy="624600"/>
            </a:xfrm>
          </p:grpSpPr>
          <p:sp>
            <p:nvSpPr>
              <p:cNvPr id="175" name="Shape 175"/>
              <p:cNvSpPr/>
              <p:nvPr/>
            </p:nvSpPr>
            <p:spPr>
              <a:xfrm flipH="1">
                <a:off x="25994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76" name="Shape 176"/>
              <p:cNvSpPr/>
              <p:nvPr/>
            </p:nvSpPr>
            <p:spPr>
              <a:xfrm flipH="1">
                <a:off x="25994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77" name="Shape 177"/>
              <p:cNvSpPr/>
              <p:nvPr/>
            </p:nvSpPr>
            <p:spPr>
              <a:xfrm flipH="1">
                <a:off x="25994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78" name="Shape 178"/>
            <p:cNvGrpSpPr/>
            <p:nvPr/>
          </p:nvGrpSpPr>
          <p:grpSpPr>
            <a:xfrm>
              <a:off x="3342170" y="4099200"/>
              <a:ext cx="231600" cy="1044300"/>
              <a:chOff x="3342170" y="4099200"/>
              <a:chExt cx="231600" cy="1044300"/>
            </a:xfrm>
          </p:grpSpPr>
          <p:sp>
            <p:nvSpPr>
              <p:cNvPr id="179" name="Shape 179"/>
              <p:cNvSpPr/>
              <p:nvPr/>
            </p:nvSpPr>
            <p:spPr>
              <a:xfrm flipH="1">
                <a:off x="33421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80" name="Shape 180"/>
              <p:cNvSpPr/>
              <p:nvPr/>
            </p:nvSpPr>
            <p:spPr>
              <a:xfrm flipH="1">
                <a:off x="33421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81" name="Shape 181"/>
              <p:cNvSpPr/>
              <p:nvPr/>
            </p:nvSpPr>
            <p:spPr>
              <a:xfrm flipH="1">
                <a:off x="33421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82" name="Shape 182"/>
              <p:cNvSpPr/>
              <p:nvPr/>
            </p:nvSpPr>
            <p:spPr>
              <a:xfrm flipH="1">
                <a:off x="3342170"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83" name="Shape 183"/>
              <p:cNvSpPr/>
              <p:nvPr/>
            </p:nvSpPr>
            <p:spPr>
              <a:xfrm flipH="1">
                <a:off x="33421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84" name="Shape 184"/>
            <p:cNvGrpSpPr/>
            <p:nvPr/>
          </p:nvGrpSpPr>
          <p:grpSpPr>
            <a:xfrm>
              <a:off x="3713525" y="4309200"/>
              <a:ext cx="231600" cy="834300"/>
              <a:chOff x="3713525" y="4309200"/>
              <a:chExt cx="231600" cy="834300"/>
            </a:xfrm>
          </p:grpSpPr>
          <p:sp>
            <p:nvSpPr>
              <p:cNvPr id="185" name="Shape 185"/>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86" name="Shape 186"/>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87" name="Shape 187"/>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88" name="Shape 188"/>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89" name="Shape 189"/>
            <p:cNvGrpSpPr/>
            <p:nvPr/>
          </p:nvGrpSpPr>
          <p:grpSpPr>
            <a:xfrm>
              <a:off x="1485398" y="4309200"/>
              <a:ext cx="231600" cy="834300"/>
              <a:chOff x="1485398" y="4309200"/>
              <a:chExt cx="231600" cy="834300"/>
            </a:xfrm>
          </p:grpSpPr>
          <p:sp>
            <p:nvSpPr>
              <p:cNvPr id="190" name="Shape 190"/>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91" name="Shape 19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92" name="Shape 192"/>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93" name="Shape 193"/>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94" name="Shape 194"/>
            <p:cNvGrpSpPr/>
            <p:nvPr/>
          </p:nvGrpSpPr>
          <p:grpSpPr>
            <a:xfrm>
              <a:off x="4084879" y="4518900"/>
              <a:ext cx="231600" cy="624600"/>
              <a:chOff x="4084879" y="4518900"/>
              <a:chExt cx="231600" cy="624600"/>
            </a:xfrm>
          </p:grpSpPr>
          <p:sp>
            <p:nvSpPr>
              <p:cNvPr id="195" name="Shape 195"/>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96" name="Shape 196"/>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97" name="Shape 197"/>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98" name="Shape 198"/>
            <p:cNvGrpSpPr/>
            <p:nvPr/>
          </p:nvGrpSpPr>
          <p:grpSpPr>
            <a:xfrm>
              <a:off x="2970816" y="4309200"/>
              <a:ext cx="231600" cy="834300"/>
              <a:chOff x="2970816" y="4309200"/>
              <a:chExt cx="231600" cy="834300"/>
            </a:xfrm>
          </p:grpSpPr>
          <p:sp>
            <p:nvSpPr>
              <p:cNvPr id="199" name="Shape 199"/>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00" name="Shape 200"/>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01" name="Shape 20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02" name="Shape 202"/>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03" name="Shape 203"/>
            <p:cNvGrpSpPr/>
            <p:nvPr/>
          </p:nvGrpSpPr>
          <p:grpSpPr>
            <a:xfrm>
              <a:off x="4456233" y="4309200"/>
              <a:ext cx="231600" cy="834300"/>
              <a:chOff x="4456233" y="4309200"/>
              <a:chExt cx="231600" cy="834300"/>
            </a:xfrm>
          </p:grpSpPr>
          <p:sp>
            <p:nvSpPr>
              <p:cNvPr id="204" name="Shape 204"/>
              <p:cNvSpPr/>
              <p:nvPr/>
            </p:nvSpPr>
            <p:spPr>
              <a:xfrm flipH="1">
                <a:off x="44562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05" name="Shape 205"/>
              <p:cNvSpPr/>
              <p:nvPr/>
            </p:nvSpPr>
            <p:spPr>
              <a:xfrm flipH="1">
                <a:off x="445623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06" name="Shape 206"/>
              <p:cNvSpPr/>
              <p:nvPr/>
            </p:nvSpPr>
            <p:spPr>
              <a:xfrm flipH="1">
                <a:off x="44562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07" name="Shape 207"/>
              <p:cNvSpPr/>
              <p:nvPr/>
            </p:nvSpPr>
            <p:spPr>
              <a:xfrm flipH="1">
                <a:off x="44562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08" name="Shape 208"/>
            <p:cNvGrpSpPr/>
            <p:nvPr/>
          </p:nvGrpSpPr>
          <p:grpSpPr>
            <a:xfrm>
              <a:off x="4827588" y="4099200"/>
              <a:ext cx="231600" cy="1044300"/>
              <a:chOff x="4827588" y="4099200"/>
              <a:chExt cx="231600" cy="1044300"/>
            </a:xfrm>
          </p:grpSpPr>
          <p:sp>
            <p:nvSpPr>
              <p:cNvPr id="209" name="Shape 209"/>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10" name="Shape 210"/>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11" name="Shape 2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12" name="Shape 212"/>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13" name="Shape 213"/>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14" name="Shape 214"/>
            <p:cNvGrpSpPr/>
            <p:nvPr/>
          </p:nvGrpSpPr>
          <p:grpSpPr>
            <a:xfrm>
              <a:off x="5198942" y="4309200"/>
              <a:ext cx="231600" cy="834300"/>
              <a:chOff x="5198942" y="4309200"/>
              <a:chExt cx="231600" cy="834300"/>
            </a:xfrm>
          </p:grpSpPr>
          <p:sp>
            <p:nvSpPr>
              <p:cNvPr id="215" name="Shape 215"/>
              <p:cNvSpPr/>
              <p:nvPr/>
            </p:nvSpPr>
            <p:spPr>
              <a:xfrm flipH="1">
                <a:off x="519894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16" name="Shape 216"/>
              <p:cNvSpPr/>
              <p:nvPr/>
            </p:nvSpPr>
            <p:spPr>
              <a:xfrm flipH="1">
                <a:off x="519894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17" name="Shape 217"/>
              <p:cNvSpPr/>
              <p:nvPr/>
            </p:nvSpPr>
            <p:spPr>
              <a:xfrm flipH="1">
                <a:off x="519894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18" name="Shape 218"/>
              <p:cNvSpPr/>
              <p:nvPr/>
            </p:nvSpPr>
            <p:spPr>
              <a:xfrm flipH="1">
                <a:off x="519894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19" name="Shape 219"/>
            <p:cNvGrpSpPr/>
            <p:nvPr/>
          </p:nvGrpSpPr>
          <p:grpSpPr>
            <a:xfrm>
              <a:off x="5570297" y="4518900"/>
              <a:ext cx="231600" cy="624600"/>
              <a:chOff x="5570297" y="4518900"/>
              <a:chExt cx="231600" cy="624600"/>
            </a:xfrm>
          </p:grpSpPr>
          <p:sp>
            <p:nvSpPr>
              <p:cNvPr id="220" name="Shape 220"/>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21" name="Shape 22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22" name="Shape 222"/>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23" name="Shape 223"/>
            <p:cNvGrpSpPr/>
            <p:nvPr/>
          </p:nvGrpSpPr>
          <p:grpSpPr>
            <a:xfrm>
              <a:off x="5941651" y="4309200"/>
              <a:ext cx="231600" cy="834300"/>
              <a:chOff x="5941651" y="4309200"/>
              <a:chExt cx="231600" cy="834300"/>
            </a:xfrm>
          </p:grpSpPr>
          <p:sp>
            <p:nvSpPr>
              <p:cNvPr id="224" name="Shape 224"/>
              <p:cNvSpPr/>
              <p:nvPr/>
            </p:nvSpPr>
            <p:spPr>
              <a:xfrm flipH="1">
                <a:off x="594165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25" name="Shape 225"/>
              <p:cNvSpPr/>
              <p:nvPr/>
            </p:nvSpPr>
            <p:spPr>
              <a:xfrm flipH="1">
                <a:off x="594165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26" name="Shape 226"/>
              <p:cNvSpPr/>
              <p:nvPr/>
            </p:nvSpPr>
            <p:spPr>
              <a:xfrm flipH="1">
                <a:off x="594165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27" name="Shape 227"/>
              <p:cNvSpPr/>
              <p:nvPr/>
            </p:nvSpPr>
            <p:spPr>
              <a:xfrm flipH="1">
                <a:off x="594165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28" name="Shape 228"/>
            <p:cNvGrpSpPr/>
            <p:nvPr/>
          </p:nvGrpSpPr>
          <p:grpSpPr>
            <a:xfrm>
              <a:off x="6313006" y="4099200"/>
              <a:ext cx="231600" cy="1044300"/>
              <a:chOff x="6313006" y="4099200"/>
              <a:chExt cx="231600" cy="1044300"/>
            </a:xfrm>
          </p:grpSpPr>
          <p:sp>
            <p:nvSpPr>
              <p:cNvPr id="229" name="Shape 229"/>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30" name="Shape 230"/>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31" name="Shape 23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32" name="Shape 232"/>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33" name="Shape 233"/>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34" name="Shape 234"/>
            <p:cNvGrpSpPr/>
            <p:nvPr/>
          </p:nvGrpSpPr>
          <p:grpSpPr>
            <a:xfrm>
              <a:off x="6684360" y="4309200"/>
              <a:ext cx="231600" cy="834300"/>
              <a:chOff x="6684360" y="4309200"/>
              <a:chExt cx="231600" cy="834300"/>
            </a:xfrm>
          </p:grpSpPr>
          <p:sp>
            <p:nvSpPr>
              <p:cNvPr id="235" name="Shape 235"/>
              <p:cNvSpPr/>
              <p:nvPr/>
            </p:nvSpPr>
            <p:spPr>
              <a:xfrm flipH="1">
                <a:off x="668436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36" name="Shape 236"/>
              <p:cNvSpPr/>
              <p:nvPr/>
            </p:nvSpPr>
            <p:spPr>
              <a:xfrm flipH="1">
                <a:off x="668436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37" name="Shape 237"/>
              <p:cNvSpPr/>
              <p:nvPr/>
            </p:nvSpPr>
            <p:spPr>
              <a:xfrm flipH="1">
                <a:off x="668436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38" name="Shape 238"/>
              <p:cNvSpPr/>
              <p:nvPr/>
            </p:nvSpPr>
            <p:spPr>
              <a:xfrm flipH="1">
                <a:off x="668436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39" name="Shape 239"/>
            <p:cNvGrpSpPr/>
            <p:nvPr/>
          </p:nvGrpSpPr>
          <p:grpSpPr>
            <a:xfrm>
              <a:off x="7055714" y="4518900"/>
              <a:ext cx="231600" cy="624600"/>
              <a:chOff x="7055714" y="4518900"/>
              <a:chExt cx="231600" cy="624600"/>
            </a:xfrm>
          </p:grpSpPr>
          <p:sp>
            <p:nvSpPr>
              <p:cNvPr id="240" name="Shape 240"/>
              <p:cNvSpPr/>
              <p:nvPr/>
            </p:nvSpPr>
            <p:spPr>
              <a:xfrm flipH="1">
                <a:off x="705571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41" name="Shape 241"/>
              <p:cNvSpPr/>
              <p:nvPr/>
            </p:nvSpPr>
            <p:spPr>
              <a:xfrm flipH="1">
                <a:off x="705571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42" name="Shape 242"/>
              <p:cNvSpPr/>
              <p:nvPr/>
            </p:nvSpPr>
            <p:spPr>
              <a:xfrm flipH="1">
                <a:off x="705571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43" name="Shape 243"/>
            <p:cNvGrpSpPr/>
            <p:nvPr/>
          </p:nvGrpSpPr>
          <p:grpSpPr>
            <a:xfrm>
              <a:off x="7798424" y="4099200"/>
              <a:ext cx="231600" cy="1044300"/>
              <a:chOff x="7798424" y="4099200"/>
              <a:chExt cx="231600" cy="1044300"/>
            </a:xfrm>
          </p:grpSpPr>
          <p:sp>
            <p:nvSpPr>
              <p:cNvPr id="244" name="Shape 244"/>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45" name="Shape 245"/>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46" name="Shape 246"/>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47" name="Shape 247"/>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48" name="Shape 248"/>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49" name="Shape 249"/>
            <p:cNvGrpSpPr/>
            <p:nvPr/>
          </p:nvGrpSpPr>
          <p:grpSpPr>
            <a:xfrm>
              <a:off x="8169778" y="4309200"/>
              <a:ext cx="231600" cy="834300"/>
              <a:chOff x="8169778" y="4309200"/>
              <a:chExt cx="231600" cy="834300"/>
            </a:xfrm>
          </p:grpSpPr>
          <p:sp>
            <p:nvSpPr>
              <p:cNvPr id="250" name="Shape 250"/>
              <p:cNvSpPr/>
              <p:nvPr/>
            </p:nvSpPr>
            <p:spPr>
              <a:xfrm flipH="1">
                <a:off x="816977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51" name="Shape 251"/>
              <p:cNvSpPr/>
              <p:nvPr/>
            </p:nvSpPr>
            <p:spPr>
              <a:xfrm flipH="1">
                <a:off x="816977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52" name="Shape 252"/>
              <p:cNvSpPr/>
              <p:nvPr/>
            </p:nvSpPr>
            <p:spPr>
              <a:xfrm flipH="1">
                <a:off x="816977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53" name="Shape 253"/>
              <p:cNvSpPr/>
              <p:nvPr/>
            </p:nvSpPr>
            <p:spPr>
              <a:xfrm flipH="1">
                <a:off x="816977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54" name="Shape 254"/>
            <p:cNvGrpSpPr/>
            <p:nvPr/>
          </p:nvGrpSpPr>
          <p:grpSpPr>
            <a:xfrm>
              <a:off x="7427069" y="4309200"/>
              <a:ext cx="231600" cy="834300"/>
              <a:chOff x="7427069" y="4309200"/>
              <a:chExt cx="231600" cy="834300"/>
            </a:xfrm>
          </p:grpSpPr>
          <p:sp>
            <p:nvSpPr>
              <p:cNvPr id="255" name="Shape 255"/>
              <p:cNvSpPr/>
              <p:nvPr/>
            </p:nvSpPr>
            <p:spPr>
              <a:xfrm flipH="1">
                <a:off x="742706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56" name="Shape 256"/>
              <p:cNvSpPr/>
              <p:nvPr/>
            </p:nvSpPr>
            <p:spPr>
              <a:xfrm flipH="1">
                <a:off x="742706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57" name="Shape 257"/>
              <p:cNvSpPr/>
              <p:nvPr/>
            </p:nvSpPr>
            <p:spPr>
              <a:xfrm flipH="1">
                <a:off x="742706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58" name="Shape 258"/>
              <p:cNvSpPr/>
              <p:nvPr/>
            </p:nvSpPr>
            <p:spPr>
              <a:xfrm flipH="1">
                <a:off x="742706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59" name="Shape 259"/>
            <p:cNvGrpSpPr/>
            <p:nvPr/>
          </p:nvGrpSpPr>
          <p:grpSpPr>
            <a:xfrm>
              <a:off x="8541132" y="4518900"/>
              <a:ext cx="231600" cy="624600"/>
              <a:chOff x="8541132" y="4518900"/>
              <a:chExt cx="231600" cy="624600"/>
            </a:xfrm>
          </p:grpSpPr>
          <p:sp>
            <p:nvSpPr>
              <p:cNvPr id="260" name="Shape 260"/>
              <p:cNvSpPr/>
              <p:nvPr/>
            </p:nvSpPr>
            <p:spPr>
              <a:xfrm flipH="1">
                <a:off x="854113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61" name="Shape 261"/>
              <p:cNvSpPr/>
              <p:nvPr/>
            </p:nvSpPr>
            <p:spPr>
              <a:xfrm flipH="1">
                <a:off x="854113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62" name="Shape 262"/>
              <p:cNvSpPr/>
              <p:nvPr/>
            </p:nvSpPr>
            <p:spPr>
              <a:xfrm flipH="1">
                <a:off x="854113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263" name="Shape 263"/>
            <p:cNvGrpSpPr/>
            <p:nvPr/>
          </p:nvGrpSpPr>
          <p:grpSpPr>
            <a:xfrm>
              <a:off x="8912487" y="4309200"/>
              <a:ext cx="231600" cy="834300"/>
              <a:chOff x="8912487" y="4309200"/>
              <a:chExt cx="231600" cy="834300"/>
            </a:xfrm>
          </p:grpSpPr>
          <p:sp>
            <p:nvSpPr>
              <p:cNvPr id="264" name="Shape 264"/>
              <p:cNvSpPr/>
              <p:nvPr/>
            </p:nvSpPr>
            <p:spPr>
              <a:xfrm flipH="1">
                <a:off x="891248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65" name="Shape 265"/>
              <p:cNvSpPr/>
              <p:nvPr/>
            </p:nvSpPr>
            <p:spPr>
              <a:xfrm flipH="1">
                <a:off x="891248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66" name="Shape 266"/>
              <p:cNvSpPr/>
              <p:nvPr/>
            </p:nvSpPr>
            <p:spPr>
              <a:xfrm flipH="1">
                <a:off x="891248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267" name="Shape 267"/>
              <p:cNvSpPr/>
              <p:nvPr/>
            </p:nvSpPr>
            <p:spPr>
              <a:xfrm flipH="1">
                <a:off x="891248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sp>
        <p:nvSpPr>
          <p:cNvPr id="268" name="Shape 268"/>
          <p:cNvSpPr txBox="1"/>
          <p:nvPr>
            <p:ph type="title"/>
          </p:nvPr>
        </p:nvSpPr>
        <p:spPr>
          <a:xfrm>
            <a:off x="1388625" y="772725"/>
            <a:ext cx="6366900" cy="1863300"/>
          </a:xfrm>
          <a:prstGeom prst="rect">
            <a:avLst/>
          </a:prstGeom>
        </p:spPr>
        <p:txBody>
          <a:bodyPr anchorCtr="0" anchor="ctr" bIns="91425" lIns="91425" rIns="91425" tIns="91425"/>
          <a:lstStyle>
            <a:lvl1pPr lvl="0" algn="ctr">
              <a:spcBef>
                <a:spcPts val="0"/>
              </a:spcBef>
              <a:buClr>
                <a:schemeClr val="lt1"/>
              </a:buClr>
              <a:buSzPct val="100000"/>
              <a:defRPr sz="8000">
                <a:solidFill>
                  <a:schemeClr val="lt1"/>
                </a:solidFill>
              </a:defRPr>
            </a:lvl1pPr>
            <a:lvl2pPr lvl="1" algn="ctr">
              <a:spcBef>
                <a:spcPts val="0"/>
              </a:spcBef>
              <a:buClr>
                <a:schemeClr val="lt1"/>
              </a:buClr>
              <a:buSzPct val="100000"/>
              <a:defRPr sz="8000">
                <a:solidFill>
                  <a:schemeClr val="lt1"/>
                </a:solidFill>
              </a:defRPr>
            </a:lvl2pPr>
            <a:lvl3pPr lvl="2" algn="ctr">
              <a:spcBef>
                <a:spcPts val="0"/>
              </a:spcBef>
              <a:buClr>
                <a:schemeClr val="lt1"/>
              </a:buClr>
              <a:buSzPct val="100000"/>
              <a:defRPr sz="8000">
                <a:solidFill>
                  <a:schemeClr val="lt1"/>
                </a:solidFill>
              </a:defRPr>
            </a:lvl3pPr>
            <a:lvl4pPr lvl="3" algn="ctr">
              <a:spcBef>
                <a:spcPts val="0"/>
              </a:spcBef>
              <a:buClr>
                <a:schemeClr val="lt1"/>
              </a:buClr>
              <a:buSzPct val="100000"/>
              <a:defRPr sz="8000">
                <a:solidFill>
                  <a:schemeClr val="lt1"/>
                </a:solidFill>
              </a:defRPr>
            </a:lvl4pPr>
            <a:lvl5pPr lvl="4" algn="ctr">
              <a:spcBef>
                <a:spcPts val="0"/>
              </a:spcBef>
              <a:buClr>
                <a:schemeClr val="lt1"/>
              </a:buClr>
              <a:buSzPct val="100000"/>
              <a:defRPr sz="8000">
                <a:solidFill>
                  <a:schemeClr val="lt1"/>
                </a:solidFill>
              </a:defRPr>
            </a:lvl5pPr>
            <a:lvl6pPr lvl="5" algn="ctr">
              <a:spcBef>
                <a:spcPts val="0"/>
              </a:spcBef>
              <a:buClr>
                <a:schemeClr val="lt1"/>
              </a:buClr>
              <a:buSzPct val="100000"/>
              <a:defRPr sz="8000">
                <a:solidFill>
                  <a:schemeClr val="lt1"/>
                </a:solidFill>
              </a:defRPr>
            </a:lvl6pPr>
            <a:lvl7pPr lvl="6" algn="ctr">
              <a:spcBef>
                <a:spcPts val="0"/>
              </a:spcBef>
              <a:buClr>
                <a:schemeClr val="lt1"/>
              </a:buClr>
              <a:buSzPct val="100000"/>
              <a:defRPr sz="8000">
                <a:solidFill>
                  <a:schemeClr val="lt1"/>
                </a:solidFill>
              </a:defRPr>
            </a:lvl7pPr>
            <a:lvl8pPr lvl="7" algn="ctr">
              <a:spcBef>
                <a:spcPts val="0"/>
              </a:spcBef>
              <a:buClr>
                <a:schemeClr val="lt1"/>
              </a:buClr>
              <a:buSzPct val="100000"/>
              <a:defRPr sz="8000">
                <a:solidFill>
                  <a:schemeClr val="lt1"/>
                </a:solidFill>
              </a:defRPr>
            </a:lvl8pPr>
            <a:lvl9pPr lvl="8" algn="ctr">
              <a:spcBef>
                <a:spcPts val="0"/>
              </a:spcBef>
              <a:buClr>
                <a:schemeClr val="lt1"/>
              </a:buClr>
              <a:buSzPct val="100000"/>
              <a:defRPr sz="8000">
                <a:solidFill>
                  <a:schemeClr val="lt1"/>
                </a:solidFill>
              </a:defRPr>
            </a:lvl9pPr>
          </a:lstStyle>
          <a:p/>
        </p:txBody>
      </p:sp>
      <p:sp>
        <p:nvSpPr>
          <p:cNvPr id="269" name="Shape 269"/>
          <p:cNvSpPr txBox="1"/>
          <p:nvPr>
            <p:ph idx="1" type="body"/>
          </p:nvPr>
        </p:nvSpPr>
        <p:spPr>
          <a:xfrm>
            <a:off x="1388625" y="2712300"/>
            <a:ext cx="6366900" cy="1111200"/>
          </a:xfrm>
          <a:prstGeom prst="rect">
            <a:avLst/>
          </a:prstGeom>
        </p:spPr>
        <p:txBody>
          <a:bodyPr anchorCtr="0" anchor="t" bIns="91425" lIns="91425" rIns="91425" tIns="91425"/>
          <a:lstStyle>
            <a:lvl1pPr lvl="0" algn="ctr">
              <a:spcBef>
                <a:spcPts val="0"/>
              </a:spcBef>
              <a:buClr>
                <a:schemeClr val="lt1"/>
              </a:buClr>
              <a:defRPr>
                <a:solidFill>
                  <a:schemeClr val="lt1"/>
                </a:solidFill>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p:txBody>
      </p:sp>
      <p:sp>
        <p:nvSpPr>
          <p:cNvPr id="270" name="Shape 270"/>
          <p:cNvSpPr txBox="1"/>
          <p:nvPr>
            <p:ph idx="12" type="sldNum"/>
          </p:nvPr>
        </p:nvSpPr>
        <p:spPr>
          <a:xfrm>
            <a:off x="8451046" y="4736975"/>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271" name="Shape 271"/>
        <p:cNvGrpSpPr/>
        <p:nvPr/>
      </p:nvGrpSpPr>
      <p:grpSpPr>
        <a:xfrm>
          <a:off x="0" y="0"/>
          <a:ext cx="0" cy="0"/>
          <a:chOff x="0" y="0"/>
          <a:chExt cx="0" cy="0"/>
        </a:xfrm>
      </p:grpSpPr>
      <p:sp>
        <p:nvSpPr>
          <p:cNvPr id="272" name="Shape 272"/>
          <p:cNvSpPr txBox="1"/>
          <p:nvPr>
            <p:ph idx="12" type="sldNum"/>
          </p:nvPr>
        </p:nvSpPr>
        <p:spPr>
          <a:xfrm>
            <a:off x="8451046" y="4736975"/>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bg>
      <p:bgPr>
        <a:solidFill>
          <a:schemeClr val="dk1"/>
        </a:solidFill>
      </p:bgPr>
    </p:bg>
    <p:spTree>
      <p:nvGrpSpPr>
        <p:cNvPr id="49" name="Shape 49"/>
        <p:cNvGrpSpPr/>
        <p:nvPr/>
      </p:nvGrpSpPr>
      <p:grpSpPr>
        <a:xfrm>
          <a:off x="0" y="0"/>
          <a:ext cx="0" cy="0"/>
          <a:chOff x="0" y="0"/>
          <a:chExt cx="0" cy="0"/>
        </a:xfrm>
      </p:grpSpPr>
      <p:grpSp>
        <p:nvGrpSpPr>
          <p:cNvPr id="50" name="Shape 50"/>
          <p:cNvGrpSpPr/>
          <p:nvPr/>
        </p:nvGrpSpPr>
        <p:grpSpPr>
          <a:xfrm>
            <a:off x="146768" y="3405"/>
            <a:ext cx="1233214" cy="1384535"/>
            <a:chOff x="146768" y="3405"/>
            <a:chExt cx="1233214" cy="1384535"/>
          </a:xfrm>
        </p:grpSpPr>
        <p:grpSp>
          <p:nvGrpSpPr>
            <p:cNvPr id="51" name="Shape 51"/>
            <p:cNvGrpSpPr/>
            <p:nvPr/>
          </p:nvGrpSpPr>
          <p:grpSpPr>
            <a:xfrm>
              <a:off x="1063183" y="3405"/>
              <a:ext cx="316800" cy="688512"/>
              <a:chOff x="1063183" y="3405"/>
              <a:chExt cx="316800" cy="688512"/>
            </a:xfrm>
          </p:grpSpPr>
          <p:sp>
            <p:nvSpPr>
              <p:cNvPr id="52" name="Shape 52"/>
              <p:cNvSpPr/>
              <p:nvPr/>
            </p:nvSpPr>
            <p:spPr>
              <a:xfrm rot="10800000">
                <a:off x="1063183" y="3418"/>
                <a:ext cx="316800" cy="688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53" name="Shape 53"/>
              <p:cNvSpPr/>
              <p:nvPr/>
            </p:nvSpPr>
            <p:spPr>
              <a:xfrm rot="10800000">
                <a:off x="1063183" y="3405"/>
                <a:ext cx="316800" cy="340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54" name="Shape 54"/>
            <p:cNvGrpSpPr/>
            <p:nvPr/>
          </p:nvGrpSpPr>
          <p:grpSpPr>
            <a:xfrm>
              <a:off x="604975" y="3405"/>
              <a:ext cx="316800" cy="1036523"/>
              <a:chOff x="604975" y="3405"/>
              <a:chExt cx="316800" cy="1036523"/>
            </a:xfrm>
          </p:grpSpPr>
          <p:sp>
            <p:nvSpPr>
              <p:cNvPr id="55" name="Shape 55"/>
              <p:cNvSpPr/>
              <p:nvPr/>
            </p:nvSpPr>
            <p:spPr>
              <a:xfrm rot="10800000">
                <a:off x="604975" y="3418"/>
                <a:ext cx="316800" cy="688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56" name="Shape 56"/>
              <p:cNvSpPr/>
              <p:nvPr/>
            </p:nvSpPr>
            <p:spPr>
              <a:xfrm rot="10800000">
                <a:off x="604975" y="3429"/>
                <a:ext cx="316800" cy="1036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57" name="Shape 57"/>
              <p:cNvSpPr/>
              <p:nvPr/>
            </p:nvSpPr>
            <p:spPr>
              <a:xfrm rot="10800000">
                <a:off x="604975" y="3405"/>
                <a:ext cx="316800" cy="340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58" name="Shape 58"/>
            <p:cNvGrpSpPr/>
            <p:nvPr/>
          </p:nvGrpSpPr>
          <p:grpSpPr>
            <a:xfrm>
              <a:off x="146768" y="3405"/>
              <a:ext cx="316800" cy="1384535"/>
              <a:chOff x="146768" y="3405"/>
              <a:chExt cx="316800" cy="1384535"/>
            </a:xfrm>
          </p:grpSpPr>
          <p:sp>
            <p:nvSpPr>
              <p:cNvPr id="59" name="Shape 59"/>
              <p:cNvSpPr/>
              <p:nvPr/>
            </p:nvSpPr>
            <p:spPr>
              <a:xfrm rot="10800000">
                <a:off x="146768" y="3418"/>
                <a:ext cx="316800" cy="688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60" name="Shape 60"/>
              <p:cNvSpPr/>
              <p:nvPr/>
            </p:nvSpPr>
            <p:spPr>
              <a:xfrm rot="10800000">
                <a:off x="146768"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61" name="Shape 61"/>
              <p:cNvSpPr/>
              <p:nvPr/>
            </p:nvSpPr>
            <p:spPr>
              <a:xfrm rot="10800000">
                <a:off x="146768" y="3429"/>
                <a:ext cx="316800" cy="1036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62" name="Shape 62"/>
              <p:cNvSpPr/>
              <p:nvPr/>
            </p:nvSpPr>
            <p:spPr>
              <a:xfrm rot="10800000">
                <a:off x="146768" y="3405"/>
                <a:ext cx="316800" cy="340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grpSp>
        <p:nvGrpSpPr>
          <p:cNvPr id="63" name="Shape 63"/>
          <p:cNvGrpSpPr/>
          <p:nvPr/>
        </p:nvGrpSpPr>
        <p:grpSpPr>
          <a:xfrm>
            <a:off x="6775083" y="2904008"/>
            <a:ext cx="2186147" cy="2239500"/>
            <a:chOff x="6775083" y="2904008"/>
            <a:chExt cx="2186147" cy="2239500"/>
          </a:xfrm>
        </p:grpSpPr>
        <p:grpSp>
          <p:nvGrpSpPr>
            <p:cNvPr id="64" name="Shape 64"/>
            <p:cNvGrpSpPr/>
            <p:nvPr/>
          </p:nvGrpSpPr>
          <p:grpSpPr>
            <a:xfrm>
              <a:off x="6775083" y="4253708"/>
              <a:ext cx="409500" cy="889800"/>
              <a:chOff x="6775083" y="4253708"/>
              <a:chExt cx="409500" cy="889800"/>
            </a:xfrm>
          </p:grpSpPr>
          <p:sp>
            <p:nvSpPr>
              <p:cNvPr id="65" name="Shape 65"/>
              <p:cNvSpPr/>
              <p:nvPr/>
            </p:nvSpPr>
            <p:spPr>
              <a:xfrm>
                <a:off x="6775083"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66" name="Shape 66"/>
              <p:cNvSpPr/>
              <p:nvPr/>
            </p:nvSpPr>
            <p:spPr>
              <a:xfrm>
                <a:off x="6775083"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67" name="Shape 67"/>
            <p:cNvGrpSpPr/>
            <p:nvPr/>
          </p:nvGrpSpPr>
          <p:grpSpPr>
            <a:xfrm>
              <a:off x="7367299" y="3804008"/>
              <a:ext cx="409500" cy="1339500"/>
              <a:chOff x="7367299" y="3804008"/>
              <a:chExt cx="409500" cy="1339500"/>
            </a:xfrm>
          </p:grpSpPr>
          <p:sp>
            <p:nvSpPr>
              <p:cNvPr id="68" name="Shape 68"/>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69" name="Shape 69"/>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70" name="Shape 70"/>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71" name="Shape 71"/>
            <p:cNvGrpSpPr/>
            <p:nvPr/>
          </p:nvGrpSpPr>
          <p:grpSpPr>
            <a:xfrm>
              <a:off x="7959515" y="3354008"/>
              <a:ext cx="409500" cy="1789500"/>
              <a:chOff x="7959515" y="3354008"/>
              <a:chExt cx="409500" cy="1789500"/>
            </a:xfrm>
          </p:grpSpPr>
          <p:sp>
            <p:nvSpPr>
              <p:cNvPr id="72" name="Shape 72"/>
              <p:cNvSpPr/>
              <p:nvPr/>
            </p:nvSpPr>
            <p:spPr>
              <a:xfrm>
                <a:off x="7959515"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73" name="Shape 73"/>
              <p:cNvSpPr/>
              <p:nvPr/>
            </p:nvSpPr>
            <p:spPr>
              <a:xfrm>
                <a:off x="7959515"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74" name="Shape 74"/>
              <p:cNvSpPr/>
              <p:nvPr/>
            </p:nvSpPr>
            <p:spPr>
              <a:xfrm>
                <a:off x="7959515"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75" name="Shape 75"/>
              <p:cNvSpPr/>
              <p:nvPr/>
            </p:nvSpPr>
            <p:spPr>
              <a:xfrm>
                <a:off x="7959515"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76" name="Shape 76"/>
            <p:cNvGrpSpPr/>
            <p:nvPr/>
          </p:nvGrpSpPr>
          <p:grpSpPr>
            <a:xfrm>
              <a:off x="8551731" y="2904008"/>
              <a:ext cx="409500" cy="2239500"/>
              <a:chOff x="8551731" y="2904008"/>
              <a:chExt cx="409500" cy="2239500"/>
            </a:xfrm>
          </p:grpSpPr>
          <p:sp>
            <p:nvSpPr>
              <p:cNvPr id="77" name="Shape 77"/>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78" name="Shape 78"/>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79" name="Shape 79"/>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80" name="Shape 80"/>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81" name="Shape 81"/>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sp>
        <p:nvSpPr>
          <p:cNvPr id="82" name="Shape 82"/>
          <p:cNvSpPr txBox="1"/>
          <p:nvPr>
            <p:ph type="title"/>
          </p:nvPr>
        </p:nvSpPr>
        <p:spPr>
          <a:xfrm>
            <a:off x="824000" y="1613825"/>
            <a:ext cx="5857800" cy="1872900"/>
          </a:xfrm>
          <a:prstGeom prst="rect">
            <a:avLst/>
          </a:prstGeom>
        </p:spPr>
        <p:txBody>
          <a:bodyPr anchorCtr="0" anchor="ctr" bIns="91425" lIns="91425" rIns="91425" tIns="91425"/>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p:txBody>
      </p:sp>
      <p:sp>
        <p:nvSpPr>
          <p:cNvPr id="83" name="Shape 83"/>
          <p:cNvSpPr txBox="1"/>
          <p:nvPr>
            <p:ph idx="12" type="sldNum"/>
          </p:nvPr>
        </p:nvSpPr>
        <p:spPr>
          <a:xfrm>
            <a:off x="8451046" y="4736975"/>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84" name="Shape 84"/>
        <p:cNvGrpSpPr/>
        <p:nvPr/>
      </p:nvGrpSpPr>
      <p:grpSpPr>
        <a:xfrm>
          <a:off x="0" y="0"/>
          <a:ext cx="0" cy="0"/>
          <a:chOff x="0" y="0"/>
          <a:chExt cx="0" cy="0"/>
        </a:xfrm>
      </p:grpSpPr>
      <p:grpSp>
        <p:nvGrpSpPr>
          <p:cNvPr id="85" name="Shape 85"/>
          <p:cNvGrpSpPr/>
          <p:nvPr/>
        </p:nvGrpSpPr>
        <p:grpSpPr>
          <a:xfrm>
            <a:off x="625965" y="299376"/>
            <a:ext cx="999311" cy="999311"/>
            <a:chOff x="348199" y="179450"/>
            <a:chExt cx="1116300" cy="1116300"/>
          </a:xfrm>
        </p:grpSpPr>
        <p:sp>
          <p:nvSpPr>
            <p:cNvPr id="86" name="Shape 86"/>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sp>
          <p:nvSpPr>
            <p:cNvPr id="87" name="Shape 8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grpSp>
      <p:sp>
        <p:nvSpPr>
          <p:cNvPr id="88" name="Shape 88"/>
          <p:cNvSpPr txBox="1"/>
          <p:nvPr>
            <p:ph type="title"/>
          </p:nvPr>
        </p:nvSpPr>
        <p:spPr>
          <a:xfrm>
            <a:off x="1303800" y="598575"/>
            <a:ext cx="7030500" cy="9993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89" name="Shape 89"/>
          <p:cNvSpPr txBox="1"/>
          <p:nvPr>
            <p:ph idx="1" type="body"/>
          </p:nvPr>
        </p:nvSpPr>
        <p:spPr>
          <a:xfrm>
            <a:off x="1303800" y="1990050"/>
            <a:ext cx="7030500" cy="25416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0" name="Shape 90"/>
          <p:cNvSpPr txBox="1"/>
          <p:nvPr>
            <p:ph idx="12" type="sldNum"/>
          </p:nvPr>
        </p:nvSpPr>
        <p:spPr>
          <a:xfrm>
            <a:off x="8451046" y="4736975"/>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91" name="Shape 91"/>
        <p:cNvGrpSpPr/>
        <p:nvPr/>
      </p:nvGrpSpPr>
      <p:grpSpPr>
        <a:xfrm>
          <a:off x="0" y="0"/>
          <a:ext cx="0" cy="0"/>
          <a:chOff x="0" y="0"/>
          <a:chExt cx="0" cy="0"/>
        </a:xfrm>
      </p:grpSpPr>
      <p:grpSp>
        <p:nvGrpSpPr>
          <p:cNvPr id="92" name="Shape 92"/>
          <p:cNvGrpSpPr/>
          <p:nvPr/>
        </p:nvGrpSpPr>
        <p:grpSpPr>
          <a:xfrm>
            <a:off x="625965" y="299376"/>
            <a:ext cx="999311" cy="999311"/>
            <a:chOff x="348199" y="179450"/>
            <a:chExt cx="1116300" cy="1116300"/>
          </a:xfrm>
        </p:grpSpPr>
        <p:sp>
          <p:nvSpPr>
            <p:cNvPr id="93" name="Shape 93"/>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sp>
          <p:nvSpPr>
            <p:cNvPr id="94" name="Shape 9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grpSp>
      <p:sp>
        <p:nvSpPr>
          <p:cNvPr id="95" name="Shape 95"/>
          <p:cNvSpPr txBox="1"/>
          <p:nvPr>
            <p:ph type="title"/>
          </p:nvPr>
        </p:nvSpPr>
        <p:spPr>
          <a:xfrm>
            <a:off x="1303800" y="598575"/>
            <a:ext cx="7030500" cy="9993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6" name="Shape 96"/>
          <p:cNvSpPr txBox="1"/>
          <p:nvPr>
            <p:ph idx="1" type="body"/>
          </p:nvPr>
        </p:nvSpPr>
        <p:spPr>
          <a:xfrm>
            <a:off x="1303800" y="1990050"/>
            <a:ext cx="3430500" cy="25416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7" name="Shape 97"/>
          <p:cNvSpPr txBox="1"/>
          <p:nvPr>
            <p:ph idx="2" type="body"/>
          </p:nvPr>
        </p:nvSpPr>
        <p:spPr>
          <a:xfrm>
            <a:off x="4903650" y="1990050"/>
            <a:ext cx="3430500" cy="25416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98" name="Shape 98"/>
          <p:cNvSpPr txBox="1"/>
          <p:nvPr>
            <p:ph idx="12" type="sldNum"/>
          </p:nvPr>
        </p:nvSpPr>
        <p:spPr>
          <a:xfrm>
            <a:off x="8451046" y="4736975"/>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99" name="Shape 99"/>
        <p:cNvGrpSpPr/>
        <p:nvPr/>
      </p:nvGrpSpPr>
      <p:grpSpPr>
        <a:xfrm>
          <a:off x="0" y="0"/>
          <a:ext cx="0" cy="0"/>
          <a:chOff x="0" y="0"/>
          <a:chExt cx="0" cy="0"/>
        </a:xfrm>
      </p:grpSpPr>
      <p:grpSp>
        <p:nvGrpSpPr>
          <p:cNvPr id="100" name="Shape 100"/>
          <p:cNvGrpSpPr/>
          <p:nvPr/>
        </p:nvGrpSpPr>
        <p:grpSpPr>
          <a:xfrm>
            <a:off x="625965" y="299376"/>
            <a:ext cx="999311" cy="999311"/>
            <a:chOff x="348199" y="179450"/>
            <a:chExt cx="1116300" cy="1116300"/>
          </a:xfrm>
        </p:grpSpPr>
        <p:sp>
          <p:nvSpPr>
            <p:cNvPr id="101" name="Shape 101"/>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sp>
          <p:nvSpPr>
            <p:cNvPr id="102" name="Shape 102"/>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grpSp>
      <p:sp>
        <p:nvSpPr>
          <p:cNvPr id="103" name="Shape 103"/>
          <p:cNvSpPr txBox="1"/>
          <p:nvPr>
            <p:ph type="title"/>
          </p:nvPr>
        </p:nvSpPr>
        <p:spPr>
          <a:xfrm>
            <a:off x="1303800" y="598575"/>
            <a:ext cx="7030500" cy="9993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04" name="Shape 104"/>
          <p:cNvSpPr txBox="1"/>
          <p:nvPr>
            <p:ph idx="12" type="sldNum"/>
          </p:nvPr>
        </p:nvSpPr>
        <p:spPr>
          <a:xfrm>
            <a:off x="8451046" y="4736975"/>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105" name="Shape 105"/>
        <p:cNvGrpSpPr/>
        <p:nvPr/>
      </p:nvGrpSpPr>
      <p:grpSpPr>
        <a:xfrm>
          <a:off x="0" y="0"/>
          <a:ext cx="0" cy="0"/>
          <a:chOff x="0" y="0"/>
          <a:chExt cx="0" cy="0"/>
        </a:xfrm>
      </p:grpSpPr>
      <p:grpSp>
        <p:nvGrpSpPr>
          <p:cNvPr id="106" name="Shape 106"/>
          <p:cNvGrpSpPr/>
          <p:nvPr/>
        </p:nvGrpSpPr>
        <p:grpSpPr>
          <a:xfrm>
            <a:off x="625965" y="299376"/>
            <a:ext cx="999311" cy="999311"/>
            <a:chOff x="348199" y="179450"/>
            <a:chExt cx="1116300" cy="1116300"/>
          </a:xfrm>
        </p:grpSpPr>
        <p:sp>
          <p:nvSpPr>
            <p:cNvPr id="107" name="Shape 107"/>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sp>
          <p:nvSpPr>
            <p:cNvPr id="108" name="Shape 108"/>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grpSp>
      <p:sp>
        <p:nvSpPr>
          <p:cNvPr id="109" name="Shape 109"/>
          <p:cNvSpPr txBox="1"/>
          <p:nvPr>
            <p:ph type="title"/>
          </p:nvPr>
        </p:nvSpPr>
        <p:spPr>
          <a:xfrm>
            <a:off x="1303800" y="598575"/>
            <a:ext cx="3312000" cy="1590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10" name="Shape 110"/>
          <p:cNvSpPr txBox="1"/>
          <p:nvPr>
            <p:ph idx="1" type="body"/>
          </p:nvPr>
        </p:nvSpPr>
        <p:spPr>
          <a:xfrm>
            <a:off x="1303800" y="2309675"/>
            <a:ext cx="3312000" cy="2221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11" name="Shape 111"/>
          <p:cNvSpPr txBox="1"/>
          <p:nvPr>
            <p:ph idx="12" type="sldNum"/>
          </p:nvPr>
        </p:nvSpPr>
        <p:spPr>
          <a:xfrm>
            <a:off x="8451046" y="4736975"/>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bg>
      <p:bgPr>
        <a:solidFill>
          <a:schemeClr val="dk1"/>
        </a:solidFill>
      </p:bgPr>
    </p:bg>
    <p:spTree>
      <p:nvGrpSpPr>
        <p:cNvPr id="112" name="Shape 112"/>
        <p:cNvGrpSpPr/>
        <p:nvPr/>
      </p:nvGrpSpPr>
      <p:grpSpPr>
        <a:xfrm>
          <a:off x="0" y="0"/>
          <a:ext cx="0" cy="0"/>
          <a:chOff x="0" y="0"/>
          <a:chExt cx="0" cy="0"/>
        </a:xfrm>
      </p:grpSpPr>
      <p:grpSp>
        <p:nvGrpSpPr>
          <p:cNvPr id="113" name="Shape 113"/>
          <p:cNvGrpSpPr/>
          <p:nvPr/>
        </p:nvGrpSpPr>
        <p:grpSpPr>
          <a:xfrm>
            <a:off x="6866714" y="1306"/>
            <a:ext cx="2267450" cy="2601689"/>
            <a:chOff x="6790514" y="1306"/>
            <a:chExt cx="2267450" cy="2601689"/>
          </a:xfrm>
        </p:grpSpPr>
        <p:grpSp>
          <p:nvGrpSpPr>
            <p:cNvPr id="114" name="Shape 114"/>
            <p:cNvGrpSpPr/>
            <p:nvPr/>
          </p:nvGrpSpPr>
          <p:grpSpPr>
            <a:xfrm>
              <a:off x="7067464" y="1306"/>
              <a:ext cx="1990500" cy="1990200"/>
              <a:chOff x="7067464" y="1306"/>
              <a:chExt cx="1990500" cy="1990200"/>
            </a:xfrm>
          </p:grpSpPr>
          <p:sp>
            <p:nvSpPr>
              <p:cNvPr id="115" name="Shape 115"/>
              <p:cNvSpPr/>
              <p:nvPr/>
            </p:nvSpPr>
            <p:spPr>
              <a:xfrm rot="-8648551">
                <a:off x="7594312" y="527720"/>
                <a:ext cx="937226" cy="937226"/>
              </a:xfrm>
              <a:prstGeom prst="ellipse">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16" name="Shape 116"/>
              <p:cNvSpPr/>
              <p:nvPr/>
            </p:nvSpPr>
            <p:spPr>
              <a:xfrm rot="-8648551">
                <a:off x="7594312" y="527720"/>
                <a:ext cx="937226" cy="937226"/>
              </a:xfrm>
              <a:prstGeom prst="pie">
                <a:avLst>
                  <a:gd fmla="val 19376841" name="adj1"/>
                  <a:gd fmla="val 12313574"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17" name="Shape 117"/>
              <p:cNvSpPr/>
              <p:nvPr/>
            </p:nvSpPr>
            <p:spPr>
              <a:xfrm rot="-8649154">
                <a:off x="7349891" y="283704"/>
                <a:ext cx="1425647" cy="1425403"/>
              </a:xfrm>
              <a:prstGeom prst="ellipse">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18" name="Shape 118"/>
            <p:cNvGrpSpPr/>
            <p:nvPr/>
          </p:nvGrpSpPr>
          <p:grpSpPr>
            <a:xfrm>
              <a:off x="8207125" y="1807996"/>
              <a:ext cx="795000" cy="795000"/>
              <a:chOff x="8207125" y="1807996"/>
              <a:chExt cx="795000" cy="795000"/>
            </a:xfrm>
          </p:grpSpPr>
          <p:sp>
            <p:nvSpPr>
              <p:cNvPr id="119" name="Shape 119"/>
              <p:cNvSpPr/>
              <p:nvPr/>
            </p:nvSpPr>
            <p:spPr>
              <a:xfrm rot="2152054">
                <a:off x="8319942" y="1920812"/>
                <a:ext cx="569367" cy="569367"/>
              </a:xfrm>
              <a:prstGeom prst="ellipse">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20" name="Shape 120"/>
              <p:cNvSpPr/>
              <p:nvPr/>
            </p:nvSpPr>
            <p:spPr>
              <a:xfrm rot="2150259">
                <a:off x="8408217" y="2008609"/>
                <a:ext cx="393003" cy="393003"/>
              </a:xfrm>
              <a:prstGeom prst="ellipse">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21" name="Shape 121"/>
              <p:cNvSpPr/>
              <p:nvPr/>
            </p:nvSpPr>
            <p:spPr>
              <a:xfrm rot="2150259">
                <a:off x="8408217" y="2008609"/>
                <a:ext cx="393003" cy="393003"/>
              </a:xfrm>
              <a:prstGeom prst="pie">
                <a:avLst>
                  <a:gd fmla="val 5699893" name="adj1"/>
                  <a:gd fmla="val 12313574"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nvGrpSpPr>
            <p:cNvPr id="122" name="Shape 122"/>
            <p:cNvGrpSpPr/>
            <p:nvPr/>
          </p:nvGrpSpPr>
          <p:grpSpPr>
            <a:xfrm>
              <a:off x="6790514" y="118856"/>
              <a:ext cx="548700" cy="548700"/>
              <a:chOff x="6790514" y="118856"/>
              <a:chExt cx="548700" cy="548700"/>
            </a:xfrm>
          </p:grpSpPr>
          <p:sp>
            <p:nvSpPr>
              <p:cNvPr id="123" name="Shape 123"/>
              <p:cNvSpPr/>
              <p:nvPr/>
            </p:nvSpPr>
            <p:spPr>
              <a:xfrm rot="2150259">
                <a:off x="6868362" y="196704"/>
                <a:ext cx="393003" cy="393003"/>
              </a:xfrm>
              <a:prstGeom prst="ellipse">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sp>
            <p:nvSpPr>
              <p:cNvPr id="124" name="Shape 124"/>
              <p:cNvSpPr/>
              <p:nvPr/>
            </p:nvSpPr>
            <p:spPr>
              <a:xfrm rot="2150259">
                <a:off x="6868362" y="196704"/>
                <a:ext cx="393003" cy="393003"/>
              </a:xfrm>
              <a:prstGeom prst="pie">
                <a:avLst>
                  <a:gd fmla="val 5699893" name="adj1"/>
                  <a:gd fmla="val 12313574" name="adj2"/>
                </a:avLst>
              </a:prstGeom>
              <a:solidFill>
                <a:schemeClr val="lt1">
                  <a:alpha val="9020"/>
                </a:schemeClr>
              </a:solidFill>
              <a:ln>
                <a:noFill/>
              </a:ln>
            </p:spPr>
            <p:txBody>
              <a:bodyPr anchorCtr="0" anchor="ctr" bIns="91425" lIns="91425" rIns="91425" tIns="91425">
                <a:noAutofit/>
              </a:bodyPr>
              <a:lstStyle/>
              <a:p>
                <a:pPr lvl="0">
                  <a:spcBef>
                    <a:spcPts val="0"/>
                  </a:spcBef>
                  <a:buNone/>
                </a:pPr>
                <a:r>
                  <a:t/>
                </a:r>
                <a:endParaRPr/>
              </a:p>
            </p:txBody>
          </p:sp>
        </p:grpSp>
      </p:grpSp>
      <p:sp>
        <p:nvSpPr>
          <p:cNvPr id="125" name="Shape 125"/>
          <p:cNvSpPr txBox="1"/>
          <p:nvPr>
            <p:ph type="title"/>
          </p:nvPr>
        </p:nvSpPr>
        <p:spPr>
          <a:xfrm>
            <a:off x="824000" y="763600"/>
            <a:ext cx="5857800" cy="3573300"/>
          </a:xfrm>
          <a:prstGeom prst="rect">
            <a:avLst/>
          </a:prstGeom>
        </p:spPr>
        <p:txBody>
          <a:bodyPr anchorCtr="0" anchor="ctr" bIns="91425" lIns="91425" rIns="91425" tIns="91425"/>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p:txBody>
      </p:sp>
      <p:sp>
        <p:nvSpPr>
          <p:cNvPr id="126" name="Shape 126"/>
          <p:cNvSpPr txBox="1"/>
          <p:nvPr>
            <p:ph idx="12" type="sldNum"/>
          </p:nvPr>
        </p:nvSpPr>
        <p:spPr>
          <a:xfrm>
            <a:off x="8451046" y="4736975"/>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127" name="Shape 127"/>
        <p:cNvGrpSpPr/>
        <p:nvPr/>
      </p:nvGrpSpPr>
      <p:grpSpPr>
        <a:xfrm>
          <a:off x="0" y="0"/>
          <a:ext cx="0" cy="0"/>
          <a:chOff x="0" y="0"/>
          <a:chExt cx="0" cy="0"/>
        </a:xfrm>
      </p:grpSpPr>
      <p:grpSp>
        <p:nvGrpSpPr>
          <p:cNvPr id="128" name="Shape 128"/>
          <p:cNvGrpSpPr/>
          <p:nvPr/>
        </p:nvGrpSpPr>
        <p:grpSpPr>
          <a:xfrm>
            <a:off x="625965" y="299376"/>
            <a:ext cx="999311" cy="999311"/>
            <a:chOff x="348199" y="179450"/>
            <a:chExt cx="1116300" cy="1116300"/>
          </a:xfrm>
        </p:grpSpPr>
        <p:sp>
          <p:nvSpPr>
            <p:cNvPr id="129" name="Shape 129"/>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sp>
          <p:nvSpPr>
            <p:cNvPr id="130" name="Shape 13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grpSp>
      <p:sp>
        <p:nvSpPr>
          <p:cNvPr id="131" name="Shape 131"/>
          <p:cNvSpPr txBox="1"/>
          <p:nvPr>
            <p:ph type="title"/>
          </p:nvPr>
        </p:nvSpPr>
        <p:spPr>
          <a:xfrm>
            <a:off x="1303800" y="598575"/>
            <a:ext cx="3430500" cy="1990200"/>
          </a:xfrm>
          <a:prstGeom prst="rect">
            <a:avLst/>
          </a:prstGeom>
          <a:ln cap="flat" cmpd="sng" w="9525">
            <a:solidFill>
              <a:schemeClr val="lt1"/>
            </a:solidFill>
            <a:prstDash val="solid"/>
            <a:round/>
            <a:headEnd len="med" w="med" type="none"/>
            <a:tailEnd len="med" w="med" type="none"/>
          </a:ln>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32" name="Shape 132"/>
          <p:cNvSpPr txBox="1"/>
          <p:nvPr>
            <p:ph idx="1" type="subTitle"/>
          </p:nvPr>
        </p:nvSpPr>
        <p:spPr>
          <a:xfrm>
            <a:off x="1303800" y="2743202"/>
            <a:ext cx="3430500" cy="726000"/>
          </a:xfrm>
          <a:prstGeom prst="rect">
            <a:avLst/>
          </a:prstGeom>
          <a:ln cap="flat" cmpd="sng" w="9525">
            <a:solidFill>
              <a:schemeClr val="lt1"/>
            </a:solidFill>
            <a:prstDash val="solid"/>
            <a:round/>
            <a:headEnd len="med" w="med" type="none"/>
            <a:tailEnd len="med" w="med" type="none"/>
          </a:ln>
        </p:spPr>
        <p:txBody>
          <a:bodyPr anchorCtr="0" anchor="t" bIns="91425" lIns="91425" rIns="91425" tIns="91425"/>
          <a:lstStyle>
            <a:lvl1pPr lvl="0">
              <a:lnSpc>
                <a:spcPct val="100000"/>
              </a:lnSpc>
              <a:spcBef>
                <a:spcPts val="0"/>
              </a:spcBef>
              <a:spcAft>
                <a:spcPts val="0"/>
              </a:spcAft>
              <a:buSzPct val="100000"/>
              <a:buNone/>
              <a:defRPr sz="1600"/>
            </a:lvl1pPr>
            <a:lvl2pPr lvl="1">
              <a:lnSpc>
                <a:spcPct val="100000"/>
              </a:lnSpc>
              <a:spcBef>
                <a:spcPts val="0"/>
              </a:spcBef>
              <a:spcAft>
                <a:spcPts val="0"/>
              </a:spcAft>
              <a:buSzPct val="100000"/>
              <a:buNone/>
              <a:defRPr sz="1600"/>
            </a:lvl2pPr>
            <a:lvl3pPr lvl="2">
              <a:lnSpc>
                <a:spcPct val="100000"/>
              </a:lnSpc>
              <a:spcBef>
                <a:spcPts val="0"/>
              </a:spcBef>
              <a:spcAft>
                <a:spcPts val="0"/>
              </a:spcAft>
              <a:buSzPct val="100000"/>
              <a:buNone/>
              <a:defRPr sz="1600"/>
            </a:lvl3pPr>
            <a:lvl4pPr lvl="3">
              <a:lnSpc>
                <a:spcPct val="100000"/>
              </a:lnSpc>
              <a:spcBef>
                <a:spcPts val="0"/>
              </a:spcBef>
              <a:spcAft>
                <a:spcPts val="0"/>
              </a:spcAft>
              <a:buSzPct val="100000"/>
              <a:buNone/>
              <a:defRPr sz="1600"/>
            </a:lvl4pPr>
            <a:lvl5pPr lvl="4">
              <a:lnSpc>
                <a:spcPct val="100000"/>
              </a:lnSpc>
              <a:spcBef>
                <a:spcPts val="0"/>
              </a:spcBef>
              <a:spcAft>
                <a:spcPts val="0"/>
              </a:spcAft>
              <a:buSzPct val="100000"/>
              <a:buNone/>
              <a:defRPr sz="1600"/>
            </a:lvl5pPr>
            <a:lvl6pPr lvl="5">
              <a:lnSpc>
                <a:spcPct val="100000"/>
              </a:lnSpc>
              <a:spcBef>
                <a:spcPts val="0"/>
              </a:spcBef>
              <a:spcAft>
                <a:spcPts val="0"/>
              </a:spcAft>
              <a:buSzPct val="100000"/>
              <a:buNone/>
              <a:defRPr sz="1600"/>
            </a:lvl6pPr>
            <a:lvl7pPr lvl="6">
              <a:lnSpc>
                <a:spcPct val="100000"/>
              </a:lnSpc>
              <a:spcBef>
                <a:spcPts val="0"/>
              </a:spcBef>
              <a:spcAft>
                <a:spcPts val="0"/>
              </a:spcAft>
              <a:buSzPct val="100000"/>
              <a:buNone/>
              <a:defRPr sz="1600"/>
            </a:lvl7pPr>
            <a:lvl8pPr lvl="7">
              <a:lnSpc>
                <a:spcPct val="100000"/>
              </a:lnSpc>
              <a:spcBef>
                <a:spcPts val="0"/>
              </a:spcBef>
              <a:spcAft>
                <a:spcPts val="0"/>
              </a:spcAft>
              <a:buSzPct val="100000"/>
              <a:buNone/>
              <a:defRPr sz="1600"/>
            </a:lvl8pPr>
            <a:lvl9pPr lvl="8">
              <a:lnSpc>
                <a:spcPct val="100000"/>
              </a:lnSpc>
              <a:spcBef>
                <a:spcPts val="0"/>
              </a:spcBef>
              <a:spcAft>
                <a:spcPts val="0"/>
              </a:spcAft>
              <a:buSzPct val="100000"/>
              <a:buNone/>
              <a:defRPr sz="1600"/>
            </a:lvl9pPr>
          </a:lstStyle>
          <a:p/>
        </p:txBody>
      </p:sp>
      <p:sp>
        <p:nvSpPr>
          <p:cNvPr id="133" name="Shape 133"/>
          <p:cNvSpPr txBox="1"/>
          <p:nvPr>
            <p:ph idx="2" type="body"/>
          </p:nvPr>
        </p:nvSpPr>
        <p:spPr>
          <a:xfrm>
            <a:off x="4903700" y="661000"/>
            <a:ext cx="3430500" cy="3870600"/>
          </a:xfrm>
          <a:prstGeom prst="rect">
            <a:avLst/>
          </a:prstGeom>
          <a:ln cap="flat" cmpd="sng" w="9525">
            <a:solidFill>
              <a:schemeClr val="lt1"/>
            </a:solidFill>
            <a:prstDash val="solid"/>
            <a:round/>
            <a:headEnd len="med" w="med" type="none"/>
            <a:tailEnd len="med" w="med" type="none"/>
          </a:ln>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34" name="Shape 134"/>
          <p:cNvSpPr txBox="1"/>
          <p:nvPr>
            <p:ph idx="12" type="sldNum"/>
          </p:nvPr>
        </p:nvSpPr>
        <p:spPr>
          <a:xfrm>
            <a:off x="8451046" y="4736975"/>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135" name="Shape 135"/>
        <p:cNvGrpSpPr/>
        <p:nvPr/>
      </p:nvGrpSpPr>
      <p:grpSpPr>
        <a:xfrm>
          <a:off x="0" y="0"/>
          <a:ext cx="0" cy="0"/>
          <a:chOff x="0" y="0"/>
          <a:chExt cx="0" cy="0"/>
        </a:xfrm>
      </p:grpSpPr>
      <p:grpSp>
        <p:nvGrpSpPr>
          <p:cNvPr id="136" name="Shape 136"/>
          <p:cNvGrpSpPr/>
          <p:nvPr/>
        </p:nvGrpSpPr>
        <p:grpSpPr>
          <a:xfrm>
            <a:off x="713372" y="3847118"/>
            <a:ext cx="825392" cy="825392"/>
            <a:chOff x="348199" y="179450"/>
            <a:chExt cx="1116300" cy="1116300"/>
          </a:xfrm>
        </p:grpSpPr>
        <p:sp>
          <p:nvSpPr>
            <p:cNvPr id="137" name="Shape 137"/>
            <p:cNvSpPr/>
            <p:nvPr/>
          </p:nvSpPr>
          <p:spPr>
            <a:xfrm rot="-5400000">
              <a:off x="574556" y="405787"/>
              <a:ext cx="663600" cy="663599"/>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sp>
          <p:nvSpPr>
            <p:cNvPr id="138" name="Shape 138"/>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rIns="91425" tIns="91425">
              <a:noAutofit/>
            </a:bodyPr>
            <a:lstStyle/>
            <a:p>
              <a:pPr lvl="0">
                <a:spcBef>
                  <a:spcPts val="0"/>
                </a:spcBef>
                <a:buNone/>
              </a:pPr>
              <a:r>
                <a:t/>
              </a:r>
              <a:endParaRPr/>
            </a:p>
          </p:txBody>
        </p:sp>
      </p:grpSp>
      <p:sp>
        <p:nvSpPr>
          <p:cNvPr id="139" name="Shape 139"/>
          <p:cNvSpPr txBox="1"/>
          <p:nvPr>
            <p:ph idx="1" type="body"/>
          </p:nvPr>
        </p:nvSpPr>
        <p:spPr>
          <a:xfrm>
            <a:off x="1303800" y="4138975"/>
            <a:ext cx="5843100" cy="534900"/>
          </a:xfrm>
          <a:prstGeom prst="rect">
            <a:avLst/>
          </a:prstGeom>
        </p:spPr>
        <p:txBody>
          <a:bodyPr anchorCtr="0" anchor="t" bIns="91425" lIns="91425" rIns="91425" tIns="91425"/>
          <a:lstStyle>
            <a:lvl1pPr lvl="0">
              <a:lnSpc>
                <a:spcPct val="100000"/>
              </a:lnSpc>
              <a:spcBef>
                <a:spcPts val="0"/>
              </a:spcBef>
              <a:spcAft>
                <a:spcPts val="0"/>
              </a:spcAft>
              <a:buNone/>
              <a:defRPr/>
            </a:lvl1pPr>
          </a:lstStyle>
          <a:p/>
        </p:txBody>
      </p:sp>
      <p:sp>
        <p:nvSpPr>
          <p:cNvPr id="140" name="Shape 140"/>
          <p:cNvSpPr txBox="1"/>
          <p:nvPr>
            <p:ph idx="12" type="sldNum"/>
          </p:nvPr>
        </p:nvSpPr>
        <p:spPr>
          <a:xfrm>
            <a:off x="8451046" y="4736975"/>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2"/>
              </a:buClr>
              <a:buSzPct val="100000"/>
              <a:buFont typeface="Maven Pro"/>
              <a:buNone/>
              <a:defRPr b="1" sz="2800">
                <a:solidFill>
                  <a:schemeClr val="dk2"/>
                </a:solidFill>
                <a:latin typeface="Maven Pro"/>
                <a:ea typeface="Maven Pro"/>
                <a:cs typeface="Maven Pro"/>
                <a:sym typeface="Maven Pro"/>
              </a:defRPr>
            </a:lvl1pPr>
            <a:lvl2pPr lvl="1">
              <a:spcBef>
                <a:spcPts val="0"/>
              </a:spcBef>
              <a:buClr>
                <a:schemeClr val="dk2"/>
              </a:buClr>
              <a:buSzPct val="100000"/>
              <a:buFont typeface="Maven Pro"/>
              <a:buNone/>
              <a:defRPr b="1" sz="2800">
                <a:solidFill>
                  <a:schemeClr val="dk2"/>
                </a:solidFill>
                <a:latin typeface="Maven Pro"/>
                <a:ea typeface="Maven Pro"/>
                <a:cs typeface="Maven Pro"/>
                <a:sym typeface="Maven Pro"/>
              </a:defRPr>
            </a:lvl2pPr>
            <a:lvl3pPr lvl="2">
              <a:spcBef>
                <a:spcPts val="0"/>
              </a:spcBef>
              <a:buClr>
                <a:schemeClr val="dk2"/>
              </a:buClr>
              <a:buSzPct val="100000"/>
              <a:buFont typeface="Maven Pro"/>
              <a:buNone/>
              <a:defRPr b="1" sz="2800">
                <a:solidFill>
                  <a:schemeClr val="dk2"/>
                </a:solidFill>
                <a:latin typeface="Maven Pro"/>
                <a:ea typeface="Maven Pro"/>
                <a:cs typeface="Maven Pro"/>
                <a:sym typeface="Maven Pro"/>
              </a:defRPr>
            </a:lvl3pPr>
            <a:lvl4pPr lvl="3">
              <a:spcBef>
                <a:spcPts val="0"/>
              </a:spcBef>
              <a:buClr>
                <a:schemeClr val="dk2"/>
              </a:buClr>
              <a:buSzPct val="100000"/>
              <a:buFont typeface="Maven Pro"/>
              <a:buNone/>
              <a:defRPr b="1" sz="2800">
                <a:solidFill>
                  <a:schemeClr val="dk2"/>
                </a:solidFill>
                <a:latin typeface="Maven Pro"/>
                <a:ea typeface="Maven Pro"/>
                <a:cs typeface="Maven Pro"/>
                <a:sym typeface="Maven Pro"/>
              </a:defRPr>
            </a:lvl4pPr>
            <a:lvl5pPr lvl="4">
              <a:spcBef>
                <a:spcPts val="0"/>
              </a:spcBef>
              <a:buClr>
                <a:schemeClr val="dk2"/>
              </a:buClr>
              <a:buSzPct val="100000"/>
              <a:buFont typeface="Maven Pro"/>
              <a:buNone/>
              <a:defRPr b="1" sz="2800">
                <a:solidFill>
                  <a:schemeClr val="dk2"/>
                </a:solidFill>
                <a:latin typeface="Maven Pro"/>
                <a:ea typeface="Maven Pro"/>
                <a:cs typeface="Maven Pro"/>
                <a:sym typeface="Maven Pro"/>
              </a:defRPr>
            </a:lvl5pPr>
            <a:lvl6pPr lvl="5">
              <a:spcBef>
                <a:spcPts val="0"/>
              </a:spcBef>
              <a:buClr>
                <a:schemeClr val="dk2"/>
              </a:buClr>
              <a:buSzPct val="100000"/>
              <a:buFont typeface="Maven Pro"/>
              <a:buNone/>
              <a:defRPr b="1" sz="2800">
                <a:solidFill>
                  <a:schemeClr val="dk2"/>
                </a:solidFill>
                <a:latin typeface="Maven Pro"/>
                <a:ea typeface="Maven Pro"/>
                <a:cs typeface="Maven Pro"/>
                <a:sym typeface="Maven Pro"/>
              </a:defRPr>
            </a:lvl6pPr>
            <a:lvl7pPr lvl="6">
              <a:spcBef>
                <a:spcPts val="0"/>
              </a:spcBef>
              <a:buClr>
                <a:schemeClr val="dk2"/>
              </a:buClr>
              <a:buSzPct val="100000"/>
              <a:buFont typeface="Maven Pro"/>
              <a:buNone/>
              <a:defRPr b="1" sz="2800">
                <a:solidFill>
                  <a:schemeClr val="dk2"/>
                </a:solidFill>
                <a:latin typeface="Maven Pro"/>
                <a:ea typeface="Maven Pro"/>
                <a:cs typeface="Maven Pro"/>
                <a:sym typeface="Maven Pro"/>
              </a:defRPr>
            </a:lvl7pPr>
            <a:lvl8pPr lvl="7">
              <a:spcBef>
                <a:spcPts val="0"/>
              </a:spcBef>
              <a:buClr>
                <a:schemeClr val="dk2"/>
              </a:buClr>
              <a:buSzPct val="100000"/>
              <a:buFont typeface="Maven Pro"/>
              <a:buNone/>
              <a:defRPr b="1" sz="2800">
                <a:solidFill>
                  <a:schemeClr val="dk2"/>
                </a:solidFill>
                <a:latin typeface="Maven Pro"/>
                <a:ea typeface="Maven Pro"/>
                <a:cs typeface="Maven Pro"/>
                <a:sym typeface="Maven Pro"/>
              </a:defRPr>
            </a:lvl8pPr>
            <a:lvl9pPr lvl="8">
              <a:spcBef>
                <a:spcPts val="0"/>
              </a:spcBef>
              <a:buClr>
                <a:schemeClr val="dk2"/>
              </a:buClr>
              <a:buSzPct val="100000"/>
              <a:buFont typeface="Maven Pro"/>
              <a:buNone/>
              <a:defRPr b="1" sz="2800">
                <a:solidFill>
                  <a:schemeClr val="dk2"/>
                </a:solidFill>
                <a:latin typeface="Maven Pro"/>
                <a:ea typeface="Maven Pro"/>
                <a:cs typeface="Maven Pro"/>
                <a:sym typeface="Maven Pro"/>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Nunito"/>
              <a:buChar char="●"/>
              <a:defRPr sz="1300">
                <a:solidFill>
                  <a:schemeClr val="dk2"/>
                </a:solidFill>
                <a:latin typeface="Nunito"/>
                <a:ea typeface="Nunito"/>
                <a:cs typeface="Nunito"/>
                <a:sym typeface="Nunito"/>
              </a:defRPr>
            </a:lvl1pPr>
            <a:lvl2pPr lvl="1">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2pPr>
            <a:lvl3pPr lvl="2">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3pPr>
            <a:lvl4pPr lvl="3">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4pPr>
            <a:lvl5pPr lvl="4">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5pPr>
            <a:lvl6pPr lvl="5">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6pPr>
            <a:lvl7pPr lvl="6">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7pPr>
            <a:lvl8pPr lvl="7">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8pPr>
            <a:lvl9pPr lvl="8">
              <a:lnSpc>
                <a:spcPct val="115000"/>
              </a:lnSpc>
              <a:spcBef>
                <a:spcPts val="0"/>
              </a:spcBef>
              <a:spcAft>
                <a:spcPts val="1600"/>
              </a:spcAft>
              <a:buClr>
                <a:schemeClr val="dk2"/>
              </a:buClr>
              <a:buSzPct val="100000"/>
              <a:buFont typeface="Nunito"/>
              <a:buChar char="■"/>
              <a:defRPr sz="1100">
                <a:solidFill>
                  <a:schemeClr val="dk2"/>
                </a:solidFill>
                <a:latin typeface="Nunito"/>
                <a:ea typeface="Nunito"/>
                <a:cs typeface="Nunito"/>
                <a:sym typeface="Nunito"/>
              </a:defRPr>
            </a:lvl9pPr>
          </a:lstStyle>
          <a:p/>
        </p:txBody>
      </p:sp>
      <p:sp>
        <p:nvSpPr>
          <p:cNvPr id="8" name="Shape 8"/>
          <p:cNvSpPr txBox="1"/>
          <p:nvPr>
            <p:ph idx="12" type="sldNum"/>
          </p:nvPr>
        </p:nvSpPr>
        <p:spPr>
          <a:xfrm>
            <a:off x="8451046" y="4736975"/>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900">
                <a:solidFill>
                  <a:schemeClr val="dk2"/>
                </a:solidFill>
                <a:latin typeface="Nunito"/>
                <a:ea typeface="Nunito"/>
                <a:cs typeface="Nunito"/>
                <a:sym typeface="Nuni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Shape 277"/>
          <p:cNvSpPr txBox="1"/>
          <p:nvPr>
            <p:ph type="ctrTitle"/>
          </p:nvPr>
        </p:nvSpPr>
        <p:spPr>
          <a:xfrm>
            <a:off x="824000" y="1613825"/>
            <a:ext cx="7223700" cy="1872900"/>
          </a:xfrm>
          <a:prstGeom prst="rect">
            <a:avLst/>
          </a:prstGeom>
        </p:spPr>
        <p:txBody>
          <a:bodyPr anchorCtr="0" anchor="ctr" bIns="91425" lIns="91425" rIns="91425" tIns="91425">
            <a:noAutofit/>
          </a:bodyPr>
          <a:lstStyle/>
          <a:p>
            <a:pPr lvl="0">
              <a:spcBef>
                <a:spcPts val="0"/>
              </a:spcBef>
              <a:buNone/>
            </a:pPr>
            <a:r>
              <a:rPr lang="en" sz="4800">
                <a:latin typeface="Arial"/>
                <a:ea typeface="Arial"/>
                <a:cs typeface="Arial"/>
                <a:sym typeface="Arial"/>
              </a:rPr>
              <a:t>Data Visualisation in Big Data</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Shape 332"/>
          <p:cNvSpPr txBox="1"/>
          <p:nvPr>
            <p:ph idx="1" type="subTitle"/>
          </p:nvPr>
        </p:nvSpPr>
        <p:spPr>
          <a:xfrm>
            <a:off x="443200" y="256600"/>
            <a:ext cx="8409000" cy="4700400"/>
          </a:xfrm>
          <a:prstGeom prst="rect">
            <a:avLst/>
          </a:prstGeom>
        </p:spPr>
        <p:txBody>
          <a:bodyPr anchorCtr="0" anchor="t" bIns="91425" lIns="91425" rIns="91425" tIns="91425">
            <a:noAutofit/>
          </a:bodyPr>
          <a:lstStyle/>
          <a:p>
            <a:pPr lvl="0">
              <a:spcBef>
                <a:spcPts val="0"/>
              </a:spcBef>
              <a:buNone/>
            </a:pPr>
            <a:r>
              <a:rPr lang="en" sz="2400">
                <a:latin typeface="Arial"/>
                <a:ea typeface="Arial"/>
                <a:cs typeface="Arial"/>
                <a:sym typeface="Arial"/>
              </a:rPr>
              <a:t>Multi-dimensional Scatter Plots:</a:t>
            </a:r>
          </a:p>
          <a:p>
            <a:pPr lvl="0">
              <a:spcBef>
                <a:spcPts val="0"/>
              </a:spcBef>
              <a:buNone/>
            </a:pPr>
            <a:r>
              <a:t/>
            </a:r>
            <a:endParaRPr sz="2400">
              <a:latin typeface="Arial"/>
              <a:ea typeface="Arial"/>
              <a:cs typeface="Arial"/>
              <a:sym typeface="Arial"/>
            </a:endParaRPr>
          </a:p>
          <a:p>
            <a:pPr lvl="0">
              <a:spcBef>
                <a:spcPts val="0"/>
              </a:spcBef>
              <a:buNone/>
            </a:pPr>
            <a:r>
              <a:t/>
            </a:r>
            <a:endParaRPr sz="2400">
              <a:latin typeface="Arial"/>
              <a:ea typeface="Arial"/>
              <a:cs typeface="Arial"/>
              <a:sym typeface="Arial"/>
            </a:endParaRPr>
          </a:p>
        </p:txBody>
      </p:sp>
      <p:pic>
        <p:nvPicPr>
          <p:cNvPr id="333" name="Shape 333"/>
          <p:cNvPicPr preferRelativeResize="0"/>
          <p:nvPr/>
        </p:nvPicPr>
        <p:blipFill>
          <a:blip r:embed="rId3">
            <a:alphaModFix/>
          </a:blip>
          <a:stretch>
            <a:fillRect/>
          </a:stretch>
        </p:blipFill>
        <p:spPr>
          <a:xfrm>
            <a:off x="1667825" y="863075"/>
            <a:ext cx="5050225" cy="37672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Shape 338"/>
          <p:cNvSpPr txBox="1"/>
          <p:nvPr>
            <p:ph idx="1" type="subTitle"/>
          </p:nvPr>
        </p:nvSpPr>
        <p:spPr>
          <a:xfrm>
            <a:off x="198275" y="125"/>
            <a:ext cx="8945700" cy="5143500"/>
          </a:xfrm>
          <a:prstGeom prst="rect">
            <a:avLst/>
          </a:prstGeom>
        </p:spPr>
        <p:txBody>
          <a:bodyPr anchorCtr="0" anchor="t" bIns="91425" lIns="91425" rIns="91425" tIns="91425">
            <a:noAutofit/>
          </a:bodyPr>
          <a:lstStyle/>
          <a:p>
            <a:pPr lvl="0">
              <a:spcBef>
                <a:spcPts val="0"/>
              </a:spcBef>
              <a:buNone/>
            </a:pPr>
            <a:r>
              <a:rPr lang="en" sz="2400">
                <a:latin typeface="Arial"/>
                <a:ea typeface="Arial"/>
                <a:cs typeface="Arial"/>
                <a:sym typeface="Arial"/>
              </a:rPr>
              <a:t>Bubble Chart:</a:t>
            </a:r>
          </a:p>
          <a:p>
            <a:pPr lvl="0">
              <a:spcBef>
                <a:spcPts val="0"/>
              </a:spcBef>
              <a:buNone/>
            </a:pPr>
            <a:r>
              <a:t/>
            </a:r>
            <a:endParaRPr sz="2400">
              <a:latin typeface="Arial"/>
              <a:ea typeface="Arial"/>
              <a:cs typeface="Arial"/>
              <a:sym typeface="Arial"/>
            </a:endParaRPr>
          </a:p>
          <a:p>
            <a:pPr indent="-381000" lvl="0" marL="457200">
              <a:spcBef>
                <a:spcPts val="0"/>
              </a:spcBef>
              <a:buSzPct val="100000"/>
              <a:buFont typeface="Arial"/>
              <a:buChar char="❖"/>
            </a:pPr>
            <a:r>
              <a:rPr lang="en" sz="2400">
                <a:latin typeface="Arial"/>
                <a:ea typeface="Arial"/>
                <a:cs typeface="Arial"/>
                <a:sym typeface="Arial"/>
              </a:rPr>
              <a:t>It </a:t>
            </a:r>
            <a:r>
              <a:rPr lang="en" sz="2400">
                <a:latin typeface="Arial"/>
                <a:ea typeface="Arial"/>
                <a:cs typeface="Arial"/>
                <a:sym typeface="Arial"/>
              </a:rPr>
              <a:t>shows the relationship that </a:t>
            </a:r>
          </a:p>
          <a:p>
            <a:pPr lvl="0">
              <a:spcBef>
                <a:spcPts val="0"/>
              </a:spcBef>
              <a:buNone/>
            </a:pPr>
            <a:r>
              <a:rPr lang="en" sz="2400">
                <a:latin typeface="Arial"/>
                <a:ea typeface="Arial"/>
                <a:cs typeface="Arial"/>
                <a:sym typeface="Arial"/>
              </a:rPr>
              <a:t>exists between the minimum of </a:t>
            </a:r>
          </a:p>
          <a:p>
            <a:pPr lvl="0">
              <a:spcBef>
                <a:spcPts val="0"/>
              </a:spcBef>
              <a:buNone/>
            </a:pPr>
            <a:r>
              <a:rPr lang="en" sz="2400">
                <a:latin typeface="Arial"/>
                <a:ea typeface="Arial"/>
                <a:cs typeface="Arial"/>
                <a:sym typeface="Arial"/>
              </a:rPr>
              <a:t>three variables. Two of them gets </a:t>
            </a:r>
          </a:p>
          <a:p>
            <a:pPr lvl="0">
              <a:spcBef>
                <a:spcPts val="0"/>
              </a:spcBef>
              <a:buNone/>
            </a:pPr>
            <a:r>
              <a:rPr lang="en" sz="2400">
                <a:latin typeface="Arial"/>
                <a:ea typeface="Arial"/>
                <a:cs typeface="Arial"/>
                <a:sym typeface="Arial"/>
              </a:rPr>
              <a:t>represented by the plot axes i.e. </a:t>
            </a:r>
          </a:p>
          <a:p>
            <a:pPr lvl="0">
              <a:spcBef>
                <a:spcPts val="0"/>
              </a:spcBef>
              <a:buNone/>
            </a:pPr>
            <a:r>
              <a:rPr lang="en" sz="2400">
                <a:latin typeface="Arial"/>
                <a:ea typeface="Arial"/>
                <a:cs typeface="Arial"/>
                <a:sym typeface="Arial"/>
              </a:rPr>
              <a:t>x-axis and y-axis, while the third </a:t>
            </a:r>
          </a:p>
          <a:p>
            <a:pPr lvl="0">
              <a:spcBef>
                <a:spcPts val="0"/>
              </a:spcBef>
              <a:buNone/>
            </a:pPr>
            <a:r>
              <a:rPr lang="en" sz="2400">
                <a:latin typeface="Arial"/>
                <a:ea typeface="Arial"/>
                <a:cs typeface="Arial"/>
                <a:sym typeface="Arial"/>
              </a:rPr>
              <a:t>one by the bubble size. </a:t>
            </a:r>
          </a:p>
          <a:p>
            <a:pPr lvl="0">
              <a:spcBef>
                <a:spcPts val="0"/>
              </a:spcBef>
              <a:buNone/>
            </a:pPr>
            <a:r>
              <a:t/>
            </a:r>
            <a:endParaRPr sz="2400">
              <a:latin typeface="Arial"/>
              <a:ea typeface="Arial"/>
              <a:cs typeface="Arial"/>
              <a:sym typeface="Arial"/>
            </a:endParaRPr>
          </a:p>
          <a:p>
            <a:pPr indent="-381000" lvl="0" marL="457200" rtl="0">
              <a:spcBef>
                <a:spcPts val="0"/>
              </a:spcBef>
              <a:buSzPct val="100000"/>
              <a:buFont typeface="Arial"/>
              <a:buChar char="❖"/>
            </a:pPr>
            <a:r>
              <a:rPr lang="en" sz="2400">
                <a:latin typeface="Arial"/>
                <a:ea typeface="Arial"/>
                <a:cs typeface="Arial"/>
                <a:sym typeface="Arial"/>
              </a:rPr>
              <a:t> Colors are being used to </a:t>
            </a:r>
          </a:p>
          <a:p>
            <a:pPr lvl="0" rtl="0">
              <a:spcBef>
                <a:spcPts val="0"/>
              </a:spcBef>
              <a:buNone/>
            </a:pPr>
            <a:r>
              <a:rPr lang="en" sz="2400">
                <a:latin typeface="Arial"/>
                <a:ea typeface="Arial"/>
                <a:cs typeface="Arial"/>
                <a:sym typeface="Arial"/>
              </a:rPr>
              <a:t>represent an additional measure </a:t>
            </a:r>
          </a:p>
          <a:p>
            <a:pPr lvl="0">
              <a:spcBef>
                <a:spcPts val="0"/>
              </a:spcBef>
              <a:buNone/>
            </a:pPr>
            <a:r>
              <a:rPr lang="en" sz="2400">
                <a:latin typeface="Arial"/>
                <a:ea typeface="Arial"/>
                <a:cs typeface="Arial"/>
                <a:sym typeface="Arial"/>
              </a:rPr>
              <a:t>and the bubbles could be subjected to animation in order to show data changes over a period of time.</a:t>
            </a:r>
          </a:p>
          <a:p>
            <a:pPr lvl="0">
              <a:spcBef>
                <a:spcPts val="0"/>
              </a:spcBef>
              <a:buNone/>
            </a:pPr>
            <a:r>
              <a:t/>
            </a:r>
            <a:endParaRPr sz="2400">
              <a:latin typeface="Arial"/>
              <a:ea typeface="Arial"/>
              <a:cs typeface="Arial"/>
              <a:sym typeface="Arial"/>
            </a:endParaRPr>
          </a:p>
          <a:p>
            <a:pPr lvl="0">
              <a:spcBef>
                <a:spcPts val="0"/>
              </a:spcBef>
              <a:buNone/>
            </a:pPr>
            <a:r>
              <a:t/>
            </a:r>
            <a:endParaRPr sz="2400">
              <a:latin typeface="Arial"/>
              <a:ea typeface="Arial"/>
              <a:cs typeface="Arial"/>
              <a:sym typeface="Arial"/>
            </a:endParaRPr>
          </a:p>
        </p:txBody>
      </p:sp>
      <p:pic>
        <p:nvPicPr>
          <p:cNvPr id="339" name="Shape 339"/>
          <p:cNvPicPr preferRelativeResize="0"/>
          <p:nvPr/>
        </p:nvPicPr>
        <p:blipFill rotWithShape="1">
          <a:blip r:embed="rId3">
            <a:alphaModFix/>
          </a:blip>
          <a:srcRect b="16361" l="4117" r="5792" t="14981"/>
          <a:stretch/>
        </p:blipFill>
        <p:spPr>
          <a:xfrm>
            <a:off x="4828600" y="1127250"/>
            <a:ext cx="4315400" cy="28889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Shape 344"/>
          <p:cNvSpPr txBox="1"/>
          <p:nvPr>
            <p:ph idx="1" type="subTitle"/>
          </p:nvPr>
        </p:nvSpPr>
        <p:spPr>
          <a:xfrm>
            <a:off x="314900" y="408225"/>
            <a:ext cx="8829000" cy="4641900"/>
          </a:xfrm>
          <a:prstGeom prst="rect">
            <a:avLst/>
          </a:prstGeom>
        </p:spPr>
        <p:txBody>
          <a:bodyPr anchorCtr="0" anchor="t" bIns="91425" lIns="91425" rIns="91425" tIns="91425">
            <a:noAutofit/>
          </a:bodyPr>
          <a:lstStyle/>
          <a:p>
            <a:pPr lvl="0">
              <a:spcBef>
                <a:spcPts val="0"/>
              </a:spcBef>
              <a:buNone/>
            </a:pPr>
            <a:r>
              <a:rPr lang="en" sz="2400">
                <a:latin typeface="Arial"/>
                <a:ea typeface="Arial"/>
                <a:cs typeface="Arial"/>
                <a:sym typeface="Arial"/>
              </a:rPr>
              <a:t>Parallel Coordinates:</a:t>
            </a:r>
          </a:p>
          <a:p>
            <a:pPr lvl="0">
              <a:spcBef>
                <a:spcPts val="0"/>
              </a:spcBef>
              <a:buNone/>
            </a:pPr>
            <a:r>
              <a:t/>
            </a:r>
            <a:endParaRPr sz="2400">
              <a:latin typeface="Arial"/>
              <a:ea typeface="Arial"/>
              <a:cs typeface="Arial"/>
              <a:sym typeface="Arial"/>
            </a:endParaRPr>
          </a:p>
          <a:p>
            <a:pPr indent="-381000" lvl="0" marL="457200">
              <a:spcBef>
                <a:spcPts val="0"/>
              </a:spcBef>
              <a:buSzPct val="100000"/>
              <a:buFont typeface="Arial"/>
              <a:buChar char="❖"/>
            </a:pPr>
            <a:r>
              <a:rPr lang="en" sz="2400">
                <a:latin typeface="Arial"/>
                <a:ea typeface="Arial"/>
                <a:cs typeface="Arial"/>
                <a:sym typeface="Arial"/>
              </a:rPr>
              <a:t>The parallel coordinate </a:t>
            </a:r>
          </a:p>
          <a:p>
            <a:pPr lvl="0">
              <a:spcBef>
                <a:spcPts val="0"/>
              </a:spcBef>
              <a:buNone/>
            </a:pPr>
            <a:r>
              <a:rPr lang="en" sz="2400">
                <a:latin typeface="Arial"/>
                <a:ea typeface="Arial"/>
                <a:cs typeface="Arial"/>
                <a:sym typeface="Arial"/>
              </a:rPr>
              <a:t>technique makes use of the </a:t>
            </a:r>
          </a:p>
          <a:p>
            <a:pPr lvl="0">
              <a:spcBef>
                <a:spcPts val="0"/>
              </a:spcBef>
              <a:buNone/>
            </a:pPr>
            <a:r>
              <a:rPr lang="en" sz="2400">
                <a:latin typeface="Arial"/>
                <a:ea typeface="Arial"/>
                <a:cs typeface="Arial"/>
                <a:sym typeface="Arial"/>
              </a:rPr>
              <a:t>concept of networking a </a:t>
            </a:r>
          </a:p>
          <a:p>
            <a:pPr lvl="0">
              <a:spcBef>
                <a:spcPts val="0"/>
              </a:spcBef>
              <a:buNone/>
            </a:pPr>
            <a:r>
              <a:rPr lang="en" sz="2400">
                <a:latin typeface="Arial"/>
                <a:ea typeface="Arial"/>
                <a:cs typeface="Arial"/>
                <a:sym typeface="Arial"/>
              </a:rPr>
              <a:t>multi-dimensional point to </a:t>
            </a:r>
          </a:p>
          <a:p>
            <a:pPr lvl="0">
              <a:spcBef>
                <a:spcPts val="0"/>
              </a:spcBef>
              <a:buNone/>
            </a:pPr>
            <a:r>
              <a:rPr lang="en" sz="2400">
                <a:latin typeface="Arial"/>
                <a:ea typeface="Arial"/>
                <a:cs typeface="Arial"/>
                <a:sym typeface="Arial"/>
              </a:rPr>
              <a:t>some axes and all of these </a:t>
            </a:r>
          </a:p>
          <a:p>
            <a:pPr lvl="0">
              <a:spcBef>
                <a:spcPts val="0"/>
              </a:spcBef>
              <a:buNone/>
            </a:pPr>
            <a:r>
              <a:rPr lang="en" sz="2400">
                <a:latin typeface="Arial"/>
                <a:ea typeface="Arial"/>
                <a:cs typeface="Arial"/>
                <a:sym typeface="Arial"/>
              </a:rPr>
              <a:t>are parallel to each other. </a:t>
            </a:r>
          </a:p>
          <a:p>
            <a:pPr indent="-381000" lvl="0" marL="457200">
              <a:spcBef>
                <a:spcPts val="0"/>
              </a:spcBef>
              <a:buSzPct val="100000"/>
              <a:buFont typeface="Arial"/>
              <a:buChar char="❖"/>
            </a:pPr>
            <a:r>
              <a:rPr lang="en" sz="2400">
                <a:latin typeface="Arial"/>
                <a:ea typeface="Arial"/>
                <a:cs typeface="Arial"/>
                <a:sym typeface="Arial"/>
              </a:rPr>
              <a:t>The parallel coordinate is </a:t>
            </a:r>
          </a:p>
          <a:p>
            <a:pPr lvl="0">
              <a:spcBef>
                <a:spcPts val="0"/>
              </a:spcBef>
              <a:buNone/>
            </a:pPr>
            <a:r>
              <a:rPr lang="en" sz="2400">
                <a:latin typeface="Arial"/>
                <a:ea typeface="Arial"/>
                <a:cs typeface="Arial"/>
                <a:sym typeface="Arial"/>
              </a:rPr>
              <a:t>important if you want to show </a:t>
            </a:r>
          </a:p>
          <a:p>
            <a:pPr lvl="0">
              <a:spcBef>
                <a:spcPts val="0"/>
              </a:spcBef>
              <a:buNone/>
            </a:pPr>
            <a:r>
              <a:rPr lang="en" sz="2400">
                <a:latin typeface="Arial"/>
                <a:ea typeface="Arial"/>
                <a:cs typeface="Arial"/>
                <a:sym typeface="Arial"/>
              </a:rPr>
              <a:t>a multidimensional data and a lot of these dimensions are being organized and expanded by this technique. </a:t>
            </a:r>
          </a:p>
          <a:p>
            <a:pPr lvl="0">
              <a:spcBef>
                <a:spcPts val="0"/>
              </a:spcBef>
              <a:buNone/>
            </a:pPr>
            <a:r>
              <a:t/>
            </a:r>
            <a:endParaRPr/>
          </a:p>
        </p:txBody>
      </p:sp>
      <p:pic>
        <p:nvPicPr>
          <p:cNvPr id="345" name="Shape 345"/>
          <p:cNvPicPr preferRelativeResize="0"/>
          <p:nvPr/>
        </p:nvPicPr>
        <p:blipFill>
          <a:blip r:embed="rId3">
            <a:alphaModFix/>
          </a:blip>
          <a:stretch>
            <a:fillRect/>
          </a:stretch>
        </p:blipFill>
        <p:spPr>
          <a:xfrm>
            <a:off x="4530050" y="1072250"/>
            <a:ext cx="4613849" cy="29989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Shape 350"/>
          <p:cNvSpPr txBox="1"/>
          <p:nvPr>
            <p:ph idx="1" type="subTitle"/>
          </p:nvPr>
        </p:nvSpPr>
        <p:spPr>
          <a:xfrm>
            <a:off x="69975" y="209950"/>
            <a:ext cx="9074100" cy="4933500"/>
          </a:xfrm>
          <a:prstGeom prst="rect">
            <a:avLst/>
          </a:prstGeom>
        </p:spPr>
        <p:txBody>
          <a:bodyPr anchorCtr="0" anchor="t" bIns="91425" lIns="91425" rIns="91425" tIns="91425">
            <a:noAutofit/>
          </a:bodyPr>
          <a:lstStyle/>
          <a:p>
            <a:pPr lvl="0">
              <a:spcBef>
                <a:spcPts val="0"/>
              </a:spcBef>
              <a:buNone/>
            </a:pPr>
            <a:r>
              <a:rPr lang="en" sz="2400">
                <a:latin typeface="Arial"/>
                <a:ea typeface="Arial"/>
                <a:cs typeface="Arial"/>
                <a:sym typeface="Arial"/>
              </a:rPr>
              <a:t>Tree Map:</a:t>
            </a:r>
          </a:p>
          <a:p>
            <a:pPr lvl="0">
              <a:spcBef>
                <a:spcPts val="0"/>
              </a:spcBef>
              <a:buNone/>
            </a:pPr>
            <a:r>
              <a:t/>
            </a:r>
            <a:endParaRPr sz="2400">
              <a:latin typeface="Arial"/>
              <a:ea typeface="Arial"/>
              <a:cs typeface="Arial"/>
              <a:sym typeface="Arial"/>
            </a:endParaRPr>
          </a:p>
          <a:p>
            <a:pPr indent="-381000" lvl="0" marL="457200">
              <a:spcBef>
                <a:spcPts val="0"/>
              </a:spcBef>
              <a:buSzPct val="100000"/>
              <a:buFont typeface="Arial"/>
              <a:buChar char="❖"/>
            </a:pPr>
            <a:r>
              <a:rPr lang="en" sz="2400">
                <a:latin typeface="Arial"/>
                <a:ea typeface="Arial"/>
                <a:cs typeface="Arial"/>
                <a:sym typeface="Arial"/>
              </a:rPr>
              <a:t>A tree map is a visualizing </a:t>
            </a:r>
          </a:p>
          <a:p>
            <a:pPr lvl="0">
              <a:spcBef>
                <a:spcPts val="0"/>
              </a:spcBef>
              <a:buNone/>
            </a:pPr>
            <a:r>
              <a:rPr lang="en" sz="2400">
                <a:latin typeface="Arial"/>
                <a:ea typeface="Arial"/>
                <a:cs typeface="Arial"/>
                <a:sym typeface="Arial"/>
              </a:rPr>
              <a:t>technique that has the </a:t>
            </a:r>
          </a:p>
          <a:p>
            <a:pPr lvl="0">
              <a:spcBef>
                <a:spcPts val="0"/>
              </a:spcBef>
              <a:buNone/>
            </a:pPr>
            <a:r>
              <a:rPr lang="en" sz="2400">
                <a:latin typeface="Arial"/>
                <a:ea typeface="Arial"/>
                <a:cs typeface="Arial"/>
                <a:sym typeface="Arial"/>
              </a:rPr>
              <a:t>attribute of showing data in </a:t>
            </a:r>
          </a:p>
          <a:p>
            <a:pPr lvl="0">
              <a:spcBef>
                <a:spcPts val="0"/>
              </a:spcBef>
              <a:buNone/>
            </a:pPr>
            <a:r>
              <a:rPr lang="en" sz="2400">
                <a:latin typeface="Arial"/>
                <a:ea typeface="Arial"/>
                <a:cs typeface="Arial"/>
                <a:sym typeface="Arial"/>
              </a:rPr>
              <a:t>hierarchy in a nested or </a:t>
            </a:r>
          </a:p>
          <a:p>
            <a:pPr lvl="0">
              <a:spcBef>
                <a:spcPts val="0"/>
              </a:spcBef>
              <a:buNone/>
            </a:pPr>
            <a:r>
              <a:rPr lang="en" sz="2400">
                <a:latin typeface="Arial"/>
                <a:ea typeface="Arial"/>
                <a:cs typeface="Arial"/>
                <a:sym typeface="Arial"/>
              </a:rPr>
              <a:t>layered rectangle form.</a:t>
            </a:r>
          </a:p>
          <a:p>
            <a:pPr lvl="0">
              <a:spcBef>
                <a:spcPts val="0"/>
              </a:spcBef>
              <a:buNone/>
            </a:pPr>
            <a:r>
              <a:t/>
            </a:r>
            <a:endParaRPr sz="2400">
              <a:latin typeface="Arial"/>
              <a:ea typeface="Arial"/>
              <a:cs typeface="Arial"/>
              <a:sym typeface="Arial"/>
            </a:endParaRPr>
          </a:p>
          <a:p>
            <a:pPr indent="-381000" lvl="0" marL="457200">
              <a:spcBef>
                <a:spcPts val="0"/>
              </a:spcBef>
              <a:buSzPct val="100000"/>
              <a:buFont typeface="Arial"/>
              <a:buChar char="❖"/>
            </a:pPr>
            <a:r>
              <a:rPr lang="en" sz="2400">
                <a:latin typeface="Arial"/>
                <a:ea typeface="Arial"/>
                <a:cs typeface="Arial"/>
                <a:sym typeface="Arial"/>
              </a:rPr>
              <a:t> User are able to compare </a:t>
            </a:r>
          </a:p>
          <a:p>
            <a:pPr lvl="0">
              <a:spcBef>
                <a:spcPts val="0"/>
              </a:spcBef>
              <a:buNone/>
            </a:pPr>
            <a:r>
              <a:rPr lang="en" sz="2400">
                <a:latin typeface="Arial"/>
                <a:ea typeface="Arial"/>
                <a:cs typeface="Arial"/>
                <a:sym typeface="Arial"/>
              </a:rPr>
              <a:t>nodes at different depth and</a:t>
            </a:r>
          </a:p>
          <a:p>
            <a:pPr lvl="0">
              <a:spcBef>
                <a:spcPts val="0"/>
              </a:spcBef>
              <a:buNone/>
            </a:pPr>
            <a:r>
              <a:rPr lang="en" sz="2400">
                <a:latin typeface="Arial"/>
                <a:ea typeface="Arial"/>
                <a:cs typeface="Arial"/>
                <a:sym typeface="Arial"/>
              </a:rPr>
              <a:t>also they are able to identify </a:t>
            </a:r>
          </a:p>
          <a:p>
            <a:pPr lvl="0">
              <a:spcBef>
                <a:spcPts val="0"/>
              </a:spcBef>
              <a:buNone/>
            </a:pPr>
            <a:r>
              <a:rPr lang="en" sz="2400">
                <a:latin typeface="Arial"/>
                <a:ea typeface="Arial"/>
                <a:cs typeface="Arial"/>
                <a:sym typeface="Arial"/>
              </a:rPr>
              <a:t>expected results and patterns. </a:t>
            </a:r>
          </a:p>
        </p:txBody>
      </p:sp>
      <p:pic>
        <p:nvPicPr>
          <p:cNvPr id="351" name="Shape 351"/>
          <p:cNvPicPr preferRelativeResize="0"/>
          <p:nvPr/>
        </p:nvPicPr>
        <p:blipFill>
          <a:blip r:embed="rId3">
            <a:alphaModFix/>
          </a:blip>
          <a:stretch>
            <a:fillRect/>
          </a:stretch>
        </p:blipFill>
        <p:spPr>
          <a:xfrm>
            <a:off x="4210424" y="658975"/>
            <a:ext cx="4933575" cy="3638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Shape 356"/>
          <p:cNvSpPr txBox="1"/>
          <p:nvPr>
            <p:ph idx="1" type="subTitle"/>
          </p:nvPr>
        </p:nvSpPr>
        <p:spPr>
          <a:xfrm>
            <a:off x="221600" y="233275"/>
            <a:ext cx="8922300" cy="4910100"/>
          </a:xfrm>
          <a:prstGeom prst="rect">
            <a:avLst/>
          </a:prstGeom>
        </p:spPr>
        <p:txBody>
          <a:bodyPr anchorCtr="0" anchor="t" bIns="91425" lIns="91425" rIns="91425" tIns="91425">
            <a:noAutofit/>
          </a:bodyPr>
          <a:lstStyle/>
          <a:p>
            <a:pPr lvl="0">
              <a:spcBef>
                <a:spcPts val="0"/>
              </a:spcBef>
              <a:buNone/>
            </a:pPr>
            <a:r>
              <a:rPr b="1" lang="en" sz="2400">
                <a:latin typeface="Arial"/>
                <a:ea typeface="Arial"/>
                <a:cs typeface="Arial"/>
                <a:sym typeface="Arial"/>
              </a:rPr>
              <a:t>Key features of Data Visualisation Techniques:</a:t>
            </a:r>
          </a:p>
          <a:p>
            <a:pPr lvl="0">
              <a:spcBef>
                <a:spcPts val="0"/>
              </a:spcBef>
              <a:buNone/>
            </a:pPr>
            <a:r>
              <a:t/>
            </a:r>
            <a:endParaRPr sz="2400">
              <a:latin typeface="Arial"/>
              <a:ea typeface="Arial"/>
              <a:cs typeface="Arial"/>
              <a:sym typeface="Arial"/>
            </a:endParaRPr>
          </a:p>
          <a:p>
            <a:pPr indent="-381000" lvl="0" marL="457200">
              <a:spcBef>
                <a:spcPts val="0"/>
              </a:spcBef>
              <a:buSzPct val="100000"/>
              <a:buFont typeface="Arial"/>
              <a:buChar char="●"/>
            </a:pPr>
            <a:r>
              <a:rPr lang="en" sz="2400">
                <a:latin typeface="Arial"/>
                <a:ea typeface="Arial"/>
                <a:cs typeface="Arial"/>
                <a:sym typeface="Arial"/>
              </a:rPr>
              <a:t> </a:t>
            </a:r>
            <a:r>
              <a:rPr lang="en" sz="2400">
                <a:latin typeface="Arial"/>
                <a:ea typeface="Arial"/>
                <a:cs typeface="Arial"/>
                <a:sym typeface="Arial"/>
              </a:rPr>
              <a:t>Allows users to share and collaborate securely. </a:t>
            </a:r>
          </a:p>
          <a:p>
            <a:pPr lvl="0" rtl="0">
              <a:spcBef>
                <a:spcPts val="0"/>
              </a:spcBef>
              <a:buNone/>
            </a:pPr>
            <a:r>
              <a:rPr lang="en" sz="2400">
                <a:latin typeface="Arial"/>
                <a:ea typeface="Arial"/>
                <a:cs typeface="Arial"/>
                <a:sym typeface="Arial"/>
              </a:rPr>
              <a:t> </a:t>
            </a:r>
          </a:p>
          <a:p>
            <a:pPr indent="-381000" lvl="0" marL="457200">
              <a:spcBef>
                <a:spcPts val="0"/>
              </a:spcBef>
              <a:buSzPct val="100000"/>
              <a:buFont typeface="Arial"/>
              <a:buChar char="●"/>
            </a:pPr>
            <a:r>
              <a:rPr lang="en" sz="2400">
                <a:latin typeface="Arial"/>
                <a:ea typeface="Arial"/>
                <a:cs typeface="Arial"/>
                <a:sym typeface="Arial"/>
              </a:rPr>
              <a:t>They give room for real time data analysis. </a:t>
            </a:r>
          </a:p>
          <a:p>
            <a:pPr lvl="0">
              <a:spcBef>
                <a:spcPts val="0"/>
              </a:spcBef>
              <a:buNone/>
            </a:pPr>
            <a:r>
              <a:rPr lang="en" sz="2400">
                <a:latin typeface="Arial"/>
                <a:ea typeface="Arial"/>
                <a:cs typeface="Arial"/>
                <a:sym typeface="Arial"/>
              </a:rPr>
              <a:t> </a:t>
            </a:r>
          </a:p>
          <a:p>
            <a:pPr indent="-381000" lvl="0" marL="457200">
              <a:spcBef>
                <a:spcPts val="0"/>
              </a:spcBef>
              <a:buSzPct val="100000"/>
              <a:buFont typeface="Arial"/>
              <a:buChar char="●"/>
            </a:pPr>
            <a:r>
              <a:rPr lang="en" sz="2400">
                <a:latin typeface="Arial"/>
                <a:ea typeface="Arial"/>
                <a:cs typeface="Arial"/>
                <a:sym typeface="Arial"/>
              </a:rPr>
              <a:t>  It holds data in-memory, where it is accessible to multiple users.</a:t>
            </a:r>
          </a:p>
          <a:p>
            <a:pPr lvl="0">
              <a:spcBef>
                <a:spcPts val="0"/>
              </a:spcBef>
              <a:buNone/>
            </a:pPr>
            <a:r>
              <a:t/>
            </a:r>
            <a:endParaRPr sz="2400">
              <a:latin typeface="Arial"/>
              <a:ea typeface="Arial"/>
              <a:cs typeface="Arial"/>
              <a:sym typeface="Arial"/>
            </a:endParaRPr>
          </a:p>
          <a:p>
            <a:pPr indent="-381000" lvl="0" marL="457200">
              <a:spcBef>
                <a:spcPts val="0"/>
              </a:spcBef>
              <a:buSzPct val="100000"/>
              <a:buFont typeface="Arial"/>
              <a:buChar char="●"/>
            </a:pPr>
            <a:r>
              <a:rPr lang="en" sz="2400">
                <a:latin typeface="Arial"/>
                <a:ea typeface="Arial"/>
                <a:cs typeface="Arial"/>
                <a:sym typeface="Arial"/>
              </a:rPr>
              <a:t> Support online creation of dynamic, interactive presentations and reports.</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sp>
        <p:nvSpPr>
          <p:cNvPr id="361" name="Shape 361"/>
          <p:cNvSpPr txBox="1"/>
          <p:nvPr>
            <p:ph idx="1" type="subTitle"/>
          </p:nvPr>
        </p:nvSpPr>
        <p:spPr>
          <a:xfrm>
            <a:off x="118100" y="0"/>
            <a:ext cx="8751900" cy="4973100"/>
          </a:xfrm>
          <a:prstGeom prst="rect">
            <a:avLst/>
          </a:prstGeom>
        </p:spPr>
        <p:txBody>
          <a:bodyPr anchorCtr="0" anchor="t" bIns="91425" lIns="91425" rIns="91425" tIns="91425">
            <a:noAutofit/>
          </a:bodyPr>
          <a:lstStyle/>
          <a:p>
            <a:pPr lvl="0" algn="ctr">
              <a:spcBef>
                <a:spcPts val="0"/>
              </a:spcBef>
              <a:buNone/>
            </a:pPr>
            <a:r>
              <a:rPr b="1" lang="en" sz="2400">
                <a:latin typeface="Arial"/>
                <a:ea typeface="Arial"/>
                <a:cs typeface="Arial"/>
                <a:sym typeface="Arial"/>
              </a:rPr>
              <a:t> Intelligent Data Analytics Applications</a:t>
            </a:r>
          </a:p>
          <a:p>
            <a:pPr lvl="0" algn="ctr">
              <a:spcBef>
                <a:spcPts val="0"/>
              </a:spcBef>
              <a:buNone/>
            </a:pPr>
            <a:r>
              <a:t/>
            </a:r>
            <a:endParaRPr b="1" sz="2400">
              <a:latin typeface="Arial"/>
              <a:ea typeface="Arial"/>
              <a:cs typeface="Arial"/>
              <a:sym typeface="Arial"/>
            </a:endParaRPr>
          </a:p>
        </p:txBody>
      </p:sp>
      <p:pic>
        <p:nvPicPr>
          <p:cNvPr id="362" name="Shape 362"/>
          <p:cNvPicPr preferRelativeResize="0"/>
          <p:nvPr/>
        </p:nvPicPr>
        <p:blipFill>
          <a:blip r:embed="rId3">
            <a:alphaModFix/>
          </a:blip>
          <a:stretch>
            <a:fillRect/>
          </a:stretch>
        </p:blipFill>
        <p:spPr>
          <a:xfrm>
            <a:off x="603599" y="860350"/>
            <a:ext cx="8050441" cy="4230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Shape 367"/>
          <p:cNvSpPr txBox="1"/>
          <p:nvPr>
            <p:ph idx="1" type="subTitle"/>
          </p:nvPr>
        </p:nvSpPr>
        <p:spPr>
          <a:xfrm>
            <a:off x="104975" y="262425"/>
            <a:ext cx="8948700" cy="4789200"/>
          </a:xfrm>
          <a:prstGeom prst="rect">
            <a:avLst/>
          </a:prstGeom>
        </p:spPr>
        <p:txBody>
          <a:bodyPr anchorCtr="0" anchor="t" bIns="91425" lIns="91425" rIns="91425" tIns="91425">
            <a:noAutofit/>
          </a:bodyPr>
          <a:lstStyle/>
          <a:p>
            <a:pPr lvl="0">
              <a:spcBef>
                <a:spcPts val="0"/>
              </a:spcBef>
              <a:buNone/>
            </a:pPr>
            <a:r>
              <a:rPr b="1" lang="en" sz="2400">
                <a:latin typeface="Arial"/>
                <a:ea typeface="Arial"/>
                <a:cs typeface="Arial"/>
                <a:sym typeface="Arial"/>
              </a:rPr>
              <a:t>Applications Of Data Analytics:</a:t>
            </a:r>
          </a:p>
          <a:p>
            <a:pPr lvl="0">
              <a:spcBef>
                <a:spcPts val="0"/>
              </a:spcBef>
              <a:buNone/>
            </a:pPr>
            <a:r>
              <a:t/>
            </a:r>
            <a:endParaRPr sz="2400">
              <a:latin typeface="Arial"/>
              <a:ea typeface="Arial"/>
              <a:cs typeface="Arial"/>
              <a:sym typeface="Arial"/>
            </a:endParaRPr>
          </a:p>
          <a:p>
            <a:pPr indent="-381000" lvl="0" marL="457200">
              <a:spcBef>
                <a:spcPts val="0"/>
              </a:spcBef>
              <a:buSzPct val="100000"/>
              <a:buFont typeface="Arial"/>
              <a:buChar char="❖"/>
            </a:pPr>
            <a:r>
              <a:rPr b="1" lang="en" sz="2400">
                <a:latin typeface="Arial"/>
                <a:ea typeface="Arial"/>
                <a:cs typeface="Arial"/>
                <a:sym typeface="Arial"/>
              </a:rPr>
              <a:t>Healthcare</a:t>
            </a:r>
          </a:p>
          <a:p>
            <a:pPr lvl="0">
              <a:spcBef>
                <a:spcPts val="0"/>
              </a:spcBef>
              <a:buNone/>
            </a:pPr>
            <a:r>
              <a:t/>
            </a:r>
            <a:endParaRPr sz="2400">
              <a:latin typeface="Arial"/>
              <a:ea typeface="Arial"/>
              <a:cs typeface="Arial"/>
              <a:sym typeface="Arial"/>
            </a:endParaRPr>
          </a:p>
          <a:p>
            <a:pPr lvl="0">
              <a:spcBef>
                <a:spcPts val="0"/>
              </a:spcBef>
              <a:buNone/>
            </a:pPr>
            <a:r>
              <a:rPr lang="en" sz="2400">
                <a:latin typeface="Arial"/>
                <a:ea typeface="Arial"/>
                <a:cs typeface="Arial"/>
                <a:sym typeface="Arial"/>
              </a:rPr>
              <a:t>Data analytics is used to identify best practices that improve healthcare and reduce costs. </a:t>
            </a:r>
          </a:p>
          <a:p>
            <a:pPr lvl="0">
              <a:spcBef>
                <a:spcPts val="0"/>
              </a:spcBef>
              <a:buNone/>
            </a:pPr>
            <a:r>
              <a:t/>
            </a:r>
            <a:endParaRPr sz="2400">
              <a:latin typeface="Arial"/>
              <a:ea typeface="Arial"/>
              <a:cs typeface="Arial"/>
              <a:sym typeface="Arial"/>
            </a:endParaRPr>
          </a:p>
          <a:p>
            <a:pPr lvl="0">
              <a:spcBef>
                <a:spcPts val="0"/>
              </a:spcBef>
              <a:buNone/>
            </a:pPr>
            <a:r>
              <a:rPr lang="en" sz="2400">
                <a:latin typeface="Arial"/>
                <a:ea typeface="Arial"/>
                <a:cs typeface="Arial"/>
                <a:sym typeface="Arial"/>
              </a:rPr>
              <a:t>Processes are developed that make sure that the patients receive appropriate care at the right place and at the right time. </a:t>
            </a:r>
          </a:p>
          <a:p>
            <a:pPr lvl="0">
              <a:spcBef>
                <a:spcPts val="0"/>
              </a:spcBef>
              <a:buNone/>
            </a:pPr>
            <a:r>
              <a:t/>
            </a:r>
            <a:endParaRPr sz="2400">
              <a:latin typeface="Arial"/>
              <a:ea typeface="Arial"/>
              <a:cs typeface="Arial"/>
              <a:sym typeface="Arial"/>
            </a:endParaRPr>
          </a:p>
          <a:p>
            <a:pPr lvl="0">
              <a:spcBef>
                <a:spcPts val="0"/>
              </a:spcBef>
              <a:buNone/>
            </a:pPr>
            <a:r>
              <a:rPr lang="en" sz="2400">
                <a:latin typeface="Arial"/>
                <a:ea typeface="Arial"/>
                <a:cs typeface="Arial"/>
                <a:sym typeface="Arial"/>
              </a:rPr>
              <a:t>Data mining can also help healthcare insurers to detect fraud and abuse.</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sp>
        <p:nvSpPr>
          <p:cNvPr id="372" name="Shape 372"/>
          <p:cNvSpPr txBox="1"/>
          <p:nvPr>
            <p:ph idx="1" type="subTitle"/>
          </p:nvPr>
        </p:nvSpPr>
        <p:spPr>
          <a:xfrm>
            <a:off x="118100" y="144325"/>
            <a:ext cx="8922300" cy="4815600"/>
          </a:xfrm>
          <a:prstGeom prst="rect">
            <a:avLst/>
          </a:prstGeom>
        </p:spPr>
        <p:txBody>
          <a:bodyPr anchorCtr="0" anchor="t" bIns="91425" lIns="91425" rIns="91425" tIns="91425">
            <a:noAutofit/>
          </a:bodyPr>
          <a:lstStyle/>
          <a:p>
            <a:pPr indent="-381000" lvl="0" marL="457200" rtl="0">
              <a:spcBef>
                <a:spcPts val="0"/>
              </a:spcBef>
              <a:buSzPct val="100000"/>
              <a:buFont typeface="Arial"/>
              <a:buChar char="❖"/>
            </a:pPr>
            <a:r>
              <a:rPr b="1" lang="en" sz="2400">
                <a:latin typeface="Arial"/>
                <a:ea typeface="Arial"/>
                <a:cs typeface="Arial"/>
                <a:sym typeface="Arial"/>
              </a:rPr>
              <a:t>Customer Relationship Management</a:t>
            </a:r>
          </a:p>
          <a:p>
            <a:pPr lvl="0" rtl="0">
              <a:spcBef>
                <a:spcPts val="0"/>
              </a:spcBef>
              <a:buNone/>
            </a:pPr>
            <a:r>
              <a:t/>
            </a:r>
            <a:endParaRPr sz="2400">
              <a:latin typeface="Arial"/>
              <a:ea typeface="Arial"/>
              <a:cs typeface="Arial"/>
              <a:sym typeface="Arial"/>
            </a:endParaRPr>
          </a:p>
          <a:p>
            <a:pPr lvl="0" rtl="0">
              <a:spcBef>
                <a:spcPts val="0"/>
              </a:spcBef>
              <a:buNone/>
            </a:pPr>
            <a:r>
              <a:rPr lang="en" sz="2400">
                <a:latin typeface="Arial"/>
                <a:ea typeface="Arial"/>
                <a:cs typeface="Arial"/>
                <a:sym typeface="Arial"/>
              </a:rPr>
              <a:t>Customer Relationship Management is all about acquiring and retaining customers, also improving customers’ loyalty and implementing customer focused strategies.</a:t>
            </a:r>
          </a:p>
          <a:p>
            <a:pPr lvl="0" rtl="0">
              <a:spcBef>
                <a:spcPts val="0"/>
              </a:spcBef>
              <a:buNone/>
            </a:pPr>
            <a:r>
              <a:t/>
            </a:r>
            <a:endParaRPr sz="2400">
              <a:latin typeface="Arial"/>
              <a:ea typeface="Arial"/>
              <a:cs typeface="Arial"/>
              <a:sym typeface="Arial"/>
            </a:endParaRPr>
          </a:p>
          <a:p>
            <a:pPr lvl="0" rtl="0">
              <a:spcBef>
                <a:spcPts val="0"/>
              </a:spcBef>
              <a:buNone/>
            </a:pPr>
            <a:r>
              <a:rPr lang="en" sz="2400">
                <a:latin typeface="Arial"/>
                <a:ea typeface="Arial"/>
                <a:cs typeface="Arial"/>
                <a:sym typeface="Arial"/>
              </a:rPr>
              <a:t>With data mining technologies the collected data can be used for analysis. </a:t>
            </a:r>
          </a:p>
          <a:p>
            <a:pPr lvl="0" rtl="0">
              <a:spcBef>
                <a:spcPts val="0"/>
              </a:spcBef>
              <a:buNone/>
            </a:pPr>
            <a:r>
              <a:t/>
            </a:r>
            <a:endParaRPr sz="2400">
              <a:latin typeface="Arial"/>
              <a:ea typeface="Arial"/>
              <a:cs typeface="Arial"/>
              <a:sym typeface="Arial"/>
            </a:endParaRPr>
          </a:p>
          <a:p>
            <a:pPr lvl="0">
              <a:spcBef>
                <a:spcPts val="0"/>
              </a:spcBef>
              <a:buNone/>
            </a:pPr>
            <a:r>
              <a:rPr lang="en" sz="2400">
                <a:latin typeface="Arial"/>
                <a:ea typeface="Arial"/>
                <a:cs typeface="Arial"/>
                <a:sym typeface="Arial"/>
              </a:rPr>
              <a:t>Instead of being confused where to focus to retain customer, the seekers for the solution get filtered results.</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6" name="Shape 376"/>
        <p:cNvGrpSpPr/>
        <p:nvPr/>
      </p:nvGrpSpPr>
      <p:grpSpPr>
        <a:xfrm>
          <a:off x="0" y="0"/>
          <a:ext cx="0" cy="0"/>
          <a:chOff x="0" y="0"/>
          <a:chExt cx="0" cy="0"/>
        </a:xfrm>
      </p:grpSpPr>
      <p:sp>
        <p:nvSpPr>
          <p:cNvPr id="377" name="Shape 377"/>
          <p:cNvSpPr txBox="1"/>
          <p:nvPr>
            <p:ph idx="1" type="subTitle"/>
          </p:nvPr>
        </p:nvSpPr>
        <p:spPr>
          <a:xfrm>
            <a:off x="183700" y="301775"/>
            <a:ext cx="8896200" cy="4736700"/>
          </a:xfrm>
          <a:prstGeom prst="rect">
            <a:avLst/>
          </a:prstGeom>
        </p:spPr>
        <p:txBody>
          <a:bodyPr anchorCtr="0" anchor="t" bIns="91425" lIns="91425" rIns="91425" tIns="91425">
            <a:noAutofit/>
          </a:bodyPr>
          <a:lstStyle/>
          <a:p>
            <a:pPr indent="-381000" lvl="0" marL="457200">
              <a:spcBef>
                <a:spcPts val="0"/>
              </a:spcBef>
              <a:buSzPct val="100000"/>
              <a:buFont typeface="Arial"/>
              <a:buChar char="❖"/>
            </a:pPr>
            <a:r>
              <a:rPr b="1" lang="en" sz="2400">
                <a:latin typeface="Arial"/>
                <a:ea typeface="Arial"/>
                <a:cs typeface="Arial"/>
                <a:sym typeface="Arial"/>
              </a:rPr>
              <a:t>Finance and banking</a:t>
            </a:r>
          </a:p>
          <a:p>
            <a:pPr lvl="0">
              <a:spcBef>
                <a:spcPts val="0"/>
              </a:spcBef>
              <a:buNone/>
            </a:pPr>
            <a:r>
              <a:t/>
            </a:r>
            <a:endParaRPr sz="2400">
              <a:latin typeface="Arial"/>
              <a:ea typeface="Arial"/>
              <a:cs typeface="Arial"/>
              <a:sym typeface="Arial"/>
            </a:endParaRPr>
          </a:p>
          <a:p>
            <a:pPr lvl="0">
              <a:spcBef>
                <a:spcPts val="0"/>
              </a:spcBef>
              <a:buNone/>
            </a:pPr>
            <a:r>
              <a:rPr lang="en" sz="2400">
                <a:latin typeface="Arial"/>
                <a:ea typeface="Arial"/>
                <a:cs typeface="Arial"/>
                <a:sym typeface="Arial"/>
              </a:rPr>
              <a:t> Data mining can contribute to solving business problems in banking and finance by finding patterns, causalities, and correlations in business information and market prices that are not immediately apparent to managers because the volume data is too large or is generated too quickly to screen by experts.</a:t>
            </a:r>
          </a:p>
          <a:p>
            <a:pPr lvl="0">
              <a:spcBef>
                <a:spcPts val="0"/>
              </a:spcBef>
              <a:buNone/>
            </a:pPr>
            <a:r>
              <a:t/>
            </a:r>
            <a:endParaRPr sz="2400">
              <a:latin typeface="Arial"/>
              <a:ea typeface="Arial"/>
              <a:cs typeface="Arial"/>
              <a:sym typeface="Arial"/>
            </a:endParaRPr>
          </a:p>
          <a:p>
            <a:pPr lvl="0">
              <a:spcBef>
                <a:spcPts val="0"/>
              </a:spcBef>
              <a:buNone/>
            </a:pPr>
            <a:r>
              <a:rPr lang="en" sz="2400">
                <a:latin typeface="Arial"/>
                <a:ea typeface="Arial"/>
                <a:cs typeface="Arial"/>
                <a:sym typeface="Arial"/>
              </a:rPr>
              <a:t> The managers may find these information for better segmenting,targeting, acquiring, retaining and maintaining a profitable customer.</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Shape 382"/>
          <p:cNvSpPr txBox="1"/>
          <p:nvPr>
            <p:ph idx="1" type="subTitle"/>
          </p:nvPr>
        </p:nvSpPr>
        <p:spPr>
          <a:xfrm>
            <a:off x="183700" y="131200"/>
            <a:ext cx="8804100" cy="4933500"/>
          </a:xfrm>
          <a:prstGeom prst="rect">
            <a:avLst/>
          </a:prstGeom>
        </p:spPr>
        <p:txBody>
          <a:bodyPr anchorCtr="0" anchor="t" bIns="91425" lIns="91425" rIns="91425" tIns="91425">
            <a:noAutofit/>
          </a:bodyPr>
          <a:lstStyle/>
          <a:p>
            <a:pPr indent="-381000" lvl="0" marL="457200">
              <a:spcBef>
                <a:spcPts val="0"/>
              </a:spcBef>
              <a:buSzPct val="100000"/>
              <a:buFont typeface="Arial"/>
              <a:buChar char="❖"/>
            </a:pPr>
            <a:r>
              <a:rPr b="1" lang="en" sz="2400">
                <a:latin typeface="Arial"/>
                <a:ea typeface="Arial"/>
                <a:cs typeface="Arial"/>
                <a:sym typeface="Arial"/>
              </a:rPr>
              <a:t>Intrusion Detection</a:t>
            </a:r>
          </a:p>
          <a:p>
            <a:pPr lvl="0">
              <a:spcBef>
                <a:spcPts val="0"/>
              </a:spcBef>
              <a:buNone/>
            </a:pPr>
            <a:r>
              <a:t/>
            </a:r>
            <a:endParaRPr sz="2400">
              <a:latin typeface="Arial"/>
              <a:ea typeface="Arial"/>
              <a:cs typeface="Arial"/>
              <a:sym typeface="Arial"/>
            </a:endParaRPr>
          </a:p>
          <a:p>
            <a:pPr lvl="0">
              <a:spcBef>
                <a:spcPts val="0"/>
              </a:spcBef>
              <a:buNone/>
            </a:pPr>
            <a:r>
              <a:rPr lang="en" sz="2400">
                <a:latin typeface="Arial"/>
                <a:ea typeface="Arial"/>
                <a:cs typeface="Arial"/>
                <a:sym typeface="Arial"/>
              </a:rPr>
              <a:t>Any action that will compromise the integrity and confidentiality of a resource is an intrusion. </a:t>
            </a:r>
          </a:p>
          <a:p>
            <a:pPr lvl="0">
              <a:spcBef>
                <a:spcPts val="0"/>
              </a:spcBef>
              <a:buNone/>
            </a:pPr>
            <a:r>
              <a:t/>
            </a:r>
            <a:endParaRPr sz="2400">
              <a:latin typeface="Arial"/>
              <a:ea typeface="Arial"/>
              <a:cs typeface="Arial"/>
              <a:sym typeface="Arial"/>
            </a:endParaRPr>
          </a:p>
          <a:p>
            <a:pPr lvl="0">
              <a:spcBef>
                <a:spcPts val="0"/>
              </a:spcBef>
              <a:buNone/>
            </a:pPr>
            <a:r>
              <a:rPr lang="en" sz="2400">
                <a:latin typeface="Arial"/>
                <a:ea typeface="Arial"/>
                <a:cs typeface="Arial"/>
                <a:sym typeface="Arial"/>
              </a:rPr>
              <a:t>Data mining can help improve intrusion detection by adding a level of focus to anomaly detection.</a:t>
            </a:r>
          </a:p>
          <a:p>
            <a:pPr lvl="0">
              <a:spcBef>
                <a:spcPts val="0"/>
              </a:spcBef>
              <a:buNone/>
            </a:pPr>
            <a:r>
              <a:t/>
            </a:r>
            <a:endParaRPr sz="2400">
              <a:latin typeface="Arial"/>
              <a:ea typeface="Arial"/>
              <a:cs typeface="Arial"/>
              <a:sym typeface="Arial"/>
            </a:endParaRPr>
          </a:p>
          <a:p>
            <a:pPr lvl="0">
              <a:spcBef>
                <a:spcPts val="0"/>
              </a:spcBef>
              <a:buNone/>
            </a:pPr>
            <a:r>
              <a:rPr lang="en" sz="2400">
                <a:latin typeface="Arial"/>
                <a:ea typeface="Arial"/>
                <a:cs typeface="Arial"/>
                <a:sym typeface="Arial"/>
              </a:rPr>
              <a:t> It helps an analyst to distinguish an activity from common everyday network activity.</a:t>
            </a:r>
          </a:p>
          <a:p>
            <a:pPr lvl="0">
              <a:spcBef>
                <a:spcPts val="0"/>
              </a:spcBef>
              <a:buNone/>
            </a:pPr>
            <a:r>
              <a:t/>
            </a:r>
            <a:endParaRPr sz="2400">
              <a:latin typeface="Arial"/>
              <a:ea typeface="Arial"/>
              <a:cs typeface="Arial"/>
              <a:sym typeface="Arial"/>
            </a:endParaRPr>
          </a:p>
          <a:p>
            <a:pPr lvl="0">
              <a:spcBef>
                <a:spcPts val="0"/>
              </a:spcBef>
              <a:buNone/>
            </a:pPr>
            <a:r>
              <a:rPr lang="en" sz="2400">
                <a:latin typeface="Arial"/>
                <a:ea typeface="Arial"/>
                <a:cs typeface="Arial"/>
                <a:sym typeface="Arial"/>
              </a:rPr>
              <a:t> Data mining also helps extract data which is more relevant to the problem.</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Shape 282"/>
          <p:cNvSpPr txBox="1"/>
          <p:nvPr>
            <p:ph idx="1" type="subTitle"/>
          </p:nvPr>
        </p:nvSpPr>
        <p:spPr>
          <a:xfrm>
            <a:off x="747800" y="629825"/>
            <a:ext cx="8396100" cy="4382400"/>
          </a:xfrm>
          <a:prstGeom prst="rect">
            <a:avLst/>
          </a:prstGeom>
        </p:spPr>
        <p:txBody>
          <a:bodyPr anchorCtr="0" anchor="t" bIns="91425" lIns="91425" rIns="91425" tIns="91425">
            <a:noAutofit/>
          </a:bodyPr>
          <a:lstStyle/>
          <a:p>
            <a:pPr indent="-381000" lvl="0" marL="457200" rtl="0">
              <a:lnSpc>
                <a:spcPct val="115000"/>
              </a:lnSpc>
              <a:spcBef>
                <a:spcPts val="0"/>
              </a:spcBef>
              <a:buSzPct val="100000"/>
              <a:buFont typeface="Arial"/>
              <a:buChar char="➢"/>
            </a:pPr>
            <a:r>
              <a:rPr b="1" lang="en" sz="2400">
                <a:latin typeface="Arial"/>
                <a:ea typeface="Arial"/>
                <a:cs typeface="Arial"/>
                <a:sym typeface="Arial"/>
              </a:rPr>
              <a:t>Data visualization is the presentation of data in a pictorial or graphical </a:t>
            </a:r>
          </a:p>
          <a:p>
            <a:pPr lvl="0" rtl="0">
              <a:lnSpc>
                <a:spcPct val="115000"/>
              </a:lnSpc>
              <a:spcBef>
                <a:spcPts val="0"/>
              </a:spcBef>
              <a:buNone/>
            </a:pPr>
            <a:r>
              <a:rPr b="1" lang="en" sz="2400">
                <a:latin typeface="Arial"/>
                <a:ea typeface="Arial"/>
                <a:cs typeface="Arial"/>
                <a:sym typeface="Arial"/>
              </a:rPr>
              <a:t>     format. </a:t>
            </a:r>
          </a:p>
          <a:p>
            <a:pPr lvl="0" rtl="0">
              <a:lnSpc>
                <a:spcPct val="115000"/>
              </a:lnSpc>
              <a:spcBef>
                <a:spcPts val="0"/>
              </a:spcBef>
              <a:buNone/>
            </a:pPr>
            <a:r>
              <a:t/>
            </a:r>
            <a:endParaRPr b="1" sz="2400">
              <a:latin typeface="Arial"/>
              <a:ea typeface="Arial"/>
              <a:cs typeface="Arial"/>
              <a:sym typeface="Arial"/>
            </a:endParaRPr>
          </a:p>
          <a:p>
            <a:pPr indent="-381000" lvl="0" marL="457200" rtl="0">
              <a:lnSpc>
                <a:spcPct val="115000"/>
              </a:lnSpc>
              <a:spcBef>
                <a:spcPts val="0"/>
              </a:spcBef>
              <a:buSzPct val="100000"/>
              <a:buFont typeface="Arial"/>
              <a:buChar char="➢"/>
            </a:pPr>
            <a:r>
              <a:rPr b="1" lang="en" sz="2400">
                <a:latin typeface="Arial"/>
                <a:ea typeface="Arial"/>
                <a:cs typeface="Arial"/>
                <a:sym typeface="Arial"/>
              </a:rPr>
              <a:t>It enables decision </a:t>
            </a:r>
          </a:p>
          <a:p>
            <a:pPr lvl="0" rtl="0">
              <a:lnSpc>
                <a:spcPct val="115000"/>
              </a:lnSpc>
              <a:spcBef>
                <a:spcPts val="0"/>
              </a:spcBef>
              <a:buNone/>
            </a:pPr>
            <a:r>
              <a:rPr b="1" lang="en" sz="2400">
                <a:latin typeface="Arial"/>
                <a:ea typeface="Arial"/>
                <a:cs typeface="Arial"/>
                <a:sym typeface="Arial"/>
              </a:rPr>
              <a:t>makers to see analytics </a:t>
            </a:r>
          </a:p>
          <a:p>
            <a:pPr lvl="0" rtl="0">
              <a:lnSpc>
                <a:spcPct val="115000"/>
              </a:lnSpc>
              <a:spcBef>
                <a:spcPts val="0"/>
              </a:spcBef>
              <a:buNone/>
            </a:pPr>
            <a:r>
              <a:rPr b="1" lang="en" sz="2400">
                <a:latin typeface="Arial"/>
                <a:ea typeface="Arial"/>
                <a:cs typeface="Arial"/>
                <a:sym typeface="Arial"/>
              </a:rPr>
              <a:t>presented visually, so they</a:t>
            </a:r>
          </a:p>
          <a:p>
            <a:pPr lvl="0">
              <a:lnSpc>
                <a:spcPct val="115000"/>
              </a:lnSpc>
              <a:spcBef>
                <a:spcPts val="0"/>
              </a:spcBef>
              <a:buNone/>
            </a:pPr>
            <a:r>
              <a:rPr b="1" lang="en" sz="2400">
                <a:latin typeface="Arial"/>
                <a:ea typeface="Arial"/>
                <a:cs typeface="Arial"/>
                <a:sym typeface="Arial"/>
              </a:rPr>
              <a:t>can grasp difficult concepts or identify new patterns. </a:t>
            </a:r>
          </a:p>
          <a:p>
            <a:pPr lvl="0" rtl="0">
              <a:lnSpc>
                <a:spcPct val="115000"/>
              </a:lnSpc>
              <a:spcBef>
                <a:spcPts val="0"/>
              </a:spcBef>
              <a:buNone/>
            </a:pPr>
            <a:r>
              <a:t/>
            </a:r>
            <a:endParaRPr b="1" sz="2400">
              <a:latin typeface="Arial"/>
              <a:ea typeface="Arial"/>
              <a:cs typeface="Arial"/>
              <a:sym typeface="Arial"/>
            </a:endParaRPr>
          </a:p>
          <a:p>
            <a:pPr lvl="0" rtl="0">
              <a:lnSpc>
                <a:spcPct val="115000"/>
              </a:lnSpc>
              <a:spcBef>
                <a:spcPts val="0"/>
              </a:spcBef>
              <a:buNone/>
            </a:pPr>
            <a:r>
              <a:t/>
            </a:r>
            <a:endParaRPr b="1" sz="2400">
              <a:latin typeface="Arial"/>
              <a:ea typeface="Arial"/>
              <a:cs typeface="Arial"/>
              <a:sym typeface="Arial"/>
            </a:endParaRPr>
          </a:p>
        </p:txBody>
      </p:sp>
      <p:pic>
        <p:nvPicPr>
          <p:cNvPr id="283" name="Shape 283"/>
          <p:cNvPicPr preferRelativeResize="0"/>
          <p:nvPr/>
        </p:nvPicPr>
        <p:blipFill rotWithShape="1">
          <a:blip r:embed="rId3">
            <a:alphaModFix/>
          </a:blip>
          <a:srcRect b="10112" l="0" r="0" t="0"/>
          <a:stretch/>
        </p:blipFill>
        <p:spPr>
          <a:xfrm>
            <a:off x="4802350" y="1141550"/>
            <a:ext cx="4341550" cy="24930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Shape 288"/>
          <p:cNvSpPr txBox="1"/>
          <p:nvPr>
            <p:ph idx="1" type="subTitle"/>
          </p:nvPr>
        </p:nvSpPr>
        <p:spPr>
          <a:xfrm>
            <a:off x="0" y="78725"/>
            <a:ext cx="9144000" cy="5064900"/>
          </a:xfrm>
          <a:prstGeom prst="rect">
            <a:avLst/>
          </a:prstGeom>
        </p:spPr>
        <p:txBody>
          <a:bodyPr anchorCtr="0" anchor="t" bIns="91425" lIns="91425" rIns="91425" tIns="91425">
            <a:noAutofit/>
          </a:bodyPr>
          <a:lstStyle/>
          <a:p>
            <a:pPr lvl="0" rtl="0">
              <a:lnSpc>
                <a:spcPct val="115000"/>
              </a:lnSpc>
              <a:spcBef>
                <a:spcPts val="0"/>
              </a:spcBef>
              <a:buNone/>
            </a:pPr>
            <a:r>
              <a:t/>
            </a:r>
            <a:endParaRPr b="1" sz="2400">
              <a:latin typeface="Arial"/>
              <a:ea typeface="Arial"/>
              <a:cs typeface="Arial"/>
              <a:sym typeface="Arial"/>
            </a:endParaRPr>
          </a:p>
          <a:p>
            <a:pPr lvl="0" rtl="0">
              <a:lnSpc>
                <a:spcPct val="115000"/>
              </a:lnSpc>
              <a:spcBef>
                <a:spcPts val="0"/>
              </a:spcBef>
              <a:buNone/>
            </a:pPr>
            <a:r>
              <a:t/>
            </a:r>
            <a:endParaRPr b="1" sz="2400">
              <a:latin typeface="Arial"/>
              <a:ea typeface="Arial"/>
              <a:cs typeface="Arial"/>
              <a:sym typeface="Arial"/>
            </a:endParaRPr>
          </a:p>
          <a:p>
            <a:pPr indent="-381000" lvl="0" marL="457200" rtl="0">
              <a:lnSpc>
                <a:spcPct val="115000"/>
              </a:lnSpc>
              <a:spcBef>
                <a:spcPts val="0"/>
              </a:spcBef>
              <a:buSzPct val="100000"/>
              <a:buFont typeface="Arial"/>
              <a:buChar char="➢"/>
            </a:pPr>
            <a:r>
              <a:rPr b="1" lang="en" sz="2400">
                <a:latin typeface="Arial"/>
                <a:ea typeface="Arial"/>
                <a:cs typeface="Arial"/>
                <a:sym typeface="Arial"/>
              </a:rPr>
              <a:t>With interactive visualization, </a:t>
            </a:r>
          </a:p>
          <a:p>
            <a:pPr lvl="0" rtl="0">
              <a:lnSpc>
                <a:spcPct val="115000"/>
              </a:lnSpc>
              <a:spcBef>
                <a:spcPts val="0"/>
              </a:spcBef>
              <a:buNone/>
            </a:pPr>
            <a:r>
              <a:rPr b="1" lang="en" sz="2400">
                <a:latin typeface="Arial"/>
                <a:ea typeface="Arial"/>
                <a:cs typeface="Arial"/>
                <a:sym typeface="Arial"/>
              </a:rPr>
              <a:t>you can take the concept a step </a:t>
            </a:r>
          </a:p>
          <a:p>
            <a:pPr lvl="0" rtl="0">
              <a:lnSpc>
                <a:spcPct val="115000"/>
              </a:lnSpc>
              <a:spcBef>
                <a:spcPts val="0"/>
              </a:spcBef>
              <a:buNone/>
            </a:pPr>
            <a:r>
              <a:rPr b="1" lang="en" sz="2400">
                <a:latin typeface="Arial"/>
                <a:ea typeface="Arial"/>
                <a:cs typeface="Arial"/>
                <a:sym typeface="Arial"/>
              </a:rPr>
              <a:t>further by using technology to drill </a:t>
            </a:r>
          </a:p>
          <a:p>
            <a:pPr lvl="0" rtl="0">
              <a:lnSpc>
                <a:spcPct val="115000"/>
              </a:lnSpc>
              <a:spcBef>
                <a:spcPts val="0"/>
              </a:spcBef>
              <a:buNone/>
            </a:pPr>
            <a:r>
              <a:rPr b="1" lang="en" sz="2400">
                <a:latin typeface="Arial"/>
                <a:ea typeface="Arial"/>
                <a:cs typeface="Arial"/>
                <a:sym typeface="Arial"/>
              </a:rPr>
              <a:t>down into charts and graphs for </a:t>
            </a:r>
          </a:p>
          <a:p>
            <a:pPr lvl="0" rtl="0">
              <a:lnSpc>
                <a:spcPct val="115000"/>
              </a:lnSpc>
              <a:spcBef>
                <a:spcPts val="0"/>
              </a:spcBef>
              <a:buNone/>
            </a:pPr>
            <a:r>
              <a:rPr b="1" lang="en" sz="2400">
                <a:latin typeface="Arial"/>
                <a:ea typeface="Arial"/>
                <a:cs typeface="Arial"/>
                <a:sym typeface="Arial"/>
              </a:rPr>
              <a:t>more detail, interactively changing </a:t>
            </a:r>
          </a:p>
          <a:p>
            <a:pPr lvl="0" rtl="0">
              <a:lnSpc>
                <a:spcPct val="115000"/>
              </a:lnSpc>
              <a:spcBef>
                <a:spcPts val="0"/>
              </a:spcBef>
              <a:buNone/>
            </a:pPr>
            <a:r>
              <a:rPr b="1" lang="en" sz="2400">
                <a:latin typeface="Arial"/>
                <a:ea typeface="Arial"/>
                <a:cs typeface="Arial"/>
                <a:sym typeface="Arial"/>
              </a:rPr>
              <a:t>what data you see and how it’s </a:t>
            </a:r>
          </a:p>
          <a:p>
            <a:pPr lvl="0" rtl="0">
              <a:lnSpc>
                <a:spcPct val="115000"/>
              </a:lnSpc>
              <a:spcBef>
                <a:spcPts val="0"/>
              </a:spcBef>
              <a:buNone/>
            </a:pPr>
            <a:r>
              <a:rPr b="1" lang="en" sz="2400">
                <a:latin typeface="Arial"/>
                <a:ea typeface="Arial"/>
                <a:cs typeface="Arial"/>
                <a:sym typeface="Arial"/>
              </a:rPr>
              <a:t>processed.</a:t>
            </a:r>
          </a:p>
        </p:txBody>
      </p:sp>
      <p:pic>
        <p:nvPicPr>
          <p:cNvPr id="289" name="Shape 289"/>
          <p:cNvPicPr preferRelativeResize="0"/>
          <p:nvPr/>
        </p:nvPicPr>
        <p:blipFill>
          <a:blip r:embed="rId3">
            <a:alphaModFix/>
          </a:blip>
          <a:stretch>
            <a:fillRect/>
          </a:stretch>
        </p:blipFill>
        <p:spPr>
          <a:xfrm>
            <a:off x="5405931" y="0"/>
            <a:ext cx="3738069" cy="5143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Shape 294"/>
          <p:cNvSpPr txBox="1"/>
          <p:nvPr>
            <p:ph idx="1" type="subTitle"/>
          </p:nvPr>
        </p:nvSpPr>
        <p:spPr>
          <a:xfrm>
            <a:off x="824000" y="196825"/>
            <a:ext cx="8151000" cy="4828500"/>
          </a:xfrm>
          <a:prstGeom prst="rect">
            <a:avLst/>
          </a:prstGeom>
        </p:spPr>
        <p:txBody>
          <a:bodyPr anchorCtr="0" anchor="t" bIns="91425" lIns="91425" rIns="91425" tIns="91425">
            <a:noAutofit/>
          </a:bodyPr>
          <a:lstStyle/>
          <a:p>
            <a:pPr lvl="0" rtl="0">
              <a:lnSpc>
                <a:spcPct val="100000"/>
              </a:lnSpc>
              <a:spcBef>
                <a:spcPts val="0"/>
              </a:spcBef>
              <a:spcAft>
                <a:spcPts val="1300"/>
              </a:spcAft>
              <a:buNone/>
            </a:pPr>
            <a:r>
              <a:rPr b="1" lang="en" sz="3000">
                <a:latin typeface="Arial"/>
                <a:ea typeface="Arial"/>
                <a:cs typeface="Arial"/>
                <a:sym typeface="Arial"/>
              </a:rPr>
              <a:t>Why is data visualization important?</a:t>
            </a:r>
          </a:p>
          <a:p>
            <a:pPr lvl="0" rtl="0">
              <a:lnSpc>
                <a:spcPct val="150000"/>
              </a:lnSpc>
              <a:spcBef>
                <a:spcPts val="0"/>
              </a:spcBef>
              <a:spcAft>
                <a:spcPts val="1300"/>
              </a:spcAft>
              <a:buNone/>
            </a:pPr>
            <a:r>
              <a:t/>
            </a:r>
            <a:endParaRPr b="1" sz="2600">
              <a:latin typeface="Arial"/>
              <a:ea typeface="Arial"/>
              <a:cs typeface="Arial"/>
              <a:sym typeface="Arial"/>
            </a:endParaRPr>
          </a:p>
          <a:p>
            <a:pPr indent="-381000" lvl="0" marL="457200" rtl="0">
              <a:lnSpc>
                <a:spcPct val="150000"/>
              </a:lnSpc>
              <a:spcBef>
                <a:spcPts val="0"/>
              </a:spcBef>
              <a:spcAft>
                <a:spcPts val="1300"/>
              </a:spcAft>
              <a:buSzPct val="92307"/>
              <a:buFont typeface="Arial"/>
              <a:buChar char="❖"/>
            </a:pPr>
            <a:r>
              <a:rPr lang="en" sz="2600">
                <a:latin typeface="Arial"/>
                <a:ea typeface="Arial"/>
                <a:cs typeface="Arial"/>
                <a:sym typeface="Arial"/>
              </a:rPr>
              <a:t>Because of the way the human brain processes information, using charts or graphs to visualize large amounts of complex data is easier than poring over spreadsheets or reports.</a:t>
            </a:r>
            <a:r>
              <a:rPr lang="en" sz="2400">
                <a:latin typeface="Arial"/>
                <a:ea typeface="Arial"/>
                <a:cs typeface="Arial"/>
                <a:sym typeface="Arial"/>
              </a:rPr>
              <a:t> </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Shape 299"/>
          <p:cNvSpPr txBox="1"/>
          <p:nvPr>
            <p:ph idx="1" type="subTitle"/>
          </p:nvPr>
        </p:nvSpPr>
        <p:spPr>
          <a:xfrm>
            <a:off x="824000" y="314900"/>
            <a:ext cx="8111400" cy="4526700"/>
          </a:xfrm>
          <a:prstGeom prst="rect">
            <a:avLst/>
          </a:prstGeom>
        </p:spPr>
        <p:txBody>
          <a:bodyPr anchorCtr="0" anchor="t" bIns="91425" lIns="91425" rIns="91425" tIns="91425">
            <a:noAutofit/>
          </a:bodyPr>
          <a:lstStyle/>
          <a:p>
            <a:pPr indent="-393700" lvl="0" marL="457200" rtl="0">
              <a:lnSpc>
                <a:spcPct val="115000"/>
              </a:lnSpc>
              <a:spcBef>
                <a:spcPts val="0"/>
              </a:spcBef>
              <a:spcAft>
                <a:spcPts val="2200"/>
              </a:spcAft>
              <a:buSzPct val="100000"/>
              <a:buFont typeface="Arial"/>
              <a:buChar char="❖"/>
            </a:pPr>
            <a:r>
              <a:rPr lang="en" sz="2600">
                <a:latin typeface="Arial"/>
                <a:ea typeface="Arial"/>
                <a:cs typeface="Arial"/>
                <a:sym typeface="Arial"/>
              </a:rPr>
              <a:t>Data visualization is a quick, easy way to convey concepts in a universal manner – and you can experiment with different scenarios by making slight adjustments.</a:t>
            </a:r>
          </a:p>
          <a:p>
            <a:pPr lvl="0" rtl="0">
              <a:lnSpc>
                <a:spcPct val="115000"/>
              </a:lnSpc>
              <a:spcBef>
                <a:spcPts val="0"/>
              </a:spcBef>
              <a:spcAft>
                <a:spcPts val="2200"/>
              </a:spcAft>
              <a:buNone/>
            </a:pPr>
            <a:r>
              <a:t/>
            </a:r>
            <a:endParaRPr sz="3000">
              <a:latin typeface="Arial"/>
              <a:ea typeface="Arial"/>
              <a:cs typeface="Arial"/>
              <a:sym typeface="Arial"/>
            </a:endParaRPr>
          </a:p>
          <a:p>
            <a:pPr lvl="0">
              <a:lnSpc>
                <a:spcPct val="115000"/>
              </a:lnSpc>
              <a:spcBef>
                <a:spcPts val="0"/>
              </a:spcBef>
              <a:buNone/>
            </a:pPr>
            <a:r>
              <a:t/>
            </a:r>
            <a:endParaRPr/>
          </a:p>
        </p:txBody>
      </p:sp>
      <p:pic>
        <p:nvPicPr>
          <p:cNvPr id="300" name="Shape 300"/>
          <p:cNvPicPr preferRelativeResize="0"/>
          <p:nvPr/>
        </p:nvPicPr>
        <p:blipFill>
          <a:blip r:embed="rId3">
            <a:alphaModFix/>
          </a:blip>
          <a:stretch>
            <a:fillRect/>
          </a:stretch>
        </p:blipFill>
        <p:spPr>
          <a:xfrm>
            <a:off x="4841575" y="2522350"/>
            <a:ext cx="4172674" cy="2514200"/>
          </a:xfrm>
          <a:prstGeom prst="rect">
            <a:avLst/>
          </a:prstGeom>
          <a:noFill/>
          <a:ln>
            <a:noFill/>
          </a:ln>
        </p:spPr>
      </p:pic>
      <p:pic>
        <p:nvPicPr>
          <p:cNvPr id="301" name="Shape 301"/>
          <p:cNvPicPr preferRelativeResize="0"/>
          <p:nvPr/>
        </p:nvPicPr>
        <p:blipFill>
          <a:blip r:embed="rId4">
            <a:alphaModFix/>
          </a:blip>
          <a:stretch>
            <a:fillRect/>
          </a:stretch>
        </p:blipFill>
        <p:spPr>
          <a:xfrm>
            <a:off x="152400" y="2522350"/>
            <a:ext cx="4689172" cy="25141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Shape 306"/>
          <p:cNvSpPr txBox="1"/>
          <p:nvPr>
            <p:ph idx="1" type="subTitle"/>
          </p:nvPr>
        </p:nvSpPr>
        <p:spPr>
          <a:xfrm>
            <a:off x="824000" y="288675"/>
            <a:ext cx="8163900" cy="4658100"/>
          </a:xfrm>
          <a:prstGeom prst="rect">
            <a:avLst/>
          </a:prstGeom>
        </p:spPr>
        <p:txBody>
          <a:bodyPr anchorCtr="0" anchor="t" bIns="91425" lIns="91425" rIns="91425" tIns="91425">
            <a:noAutofit/>
          </a:bodyPr>
          <a:lstStyle/>
          <a:p>
            <a:pPr lvl="0" rtl="0">
              <a:lnSpc>
                <a:spcPct val="100000"/>
              </a:lnSpc>
              <a:spcBef>
                <a:spcPts val="0"/>
              </a:spcBef>
              <a:spcAft>
                <a:spcPts val="2200"/>
              </a:spcAft>
              <a:buNone/>
            </a:pPr>
            <a:r>
              <a:rPr lang="en" sz="3000">
                <a:latin typeface="Arial"/>
                <a:ea typeface="Arial"/>
                <a:cs typeface="Arial"/>
                <a:sym typeface="Arial"/>
              </a:rPr>
              <a:t>Data visualization can also:</a:t>
            </a:r>
          </a:p>
          <a:p>
            <a:pPr indent="-419100" lvl="0" marL="457200" rtl="0">
              <a:lnSpc>
                <a:spcPct val="100000"/>
              </a:lnSpc>
              <a:spcBef>
                <a:spcPts val="1500"/>
              </a:spcBef>
              <a:spcAft>
                <a:spcPts val="2700"/>
              </a:spcAft>
              <a:buClr>
                <a:schemeClr val="lt1"/>
              </a:buClr>
              <a:buSzPct val="100000"/>
              <a:buFont typeface="Arial"/>
              <a:buChar char="●"/>
            </a:pPr>
            <a:r>
              <a:rPr lang="en" sz="3000">
                <a:latin typeface="Arial"/>
                <a:ea typeface="Arial"/>
                <a:cs typeface="Arial"/>
                <a:sym typeface="Arial"/>
              </a:rPr>
              <a:t>Identify areas that need attention or improvement.</a:t>
            </a:r>
          </a:p>
          <a:p>
            <a:pPr indent="-419100" lvl="0" marL="457200" rtl="0">
              <a:lnSpc>
                <a:spcPct val="100000"/>
              </a:lnSpc>
              <a:spcBef>
                <a:spcPts val="1500"/>
              </a:spcBef>
              <a:spcAft>
                <a:spcPts val="2700"/>
              </a:spcAft>
              <a:buClr>
                <a:schemeClr val="lt1"/>
              </a:buClr>
              <a:buSzPct val="100000"/>
              <a:buFont typeface="Arial"/>
              <a:buChar char="●"/>
            </a:pPr>
            <a:r>
              <a:rPr lang="en" sz="3000">
                <a:latin typeface="Arial"/>
                <a:ea typeface="Arial"/>
                <a:cs typeface="Arial"/>
                <a:sym typeface="Arial"/>
              </a:rPr>
              <a:t>Clarify which factors influence customer behavior.</a:t>
            </a:r>
          </a:p>
          <a:p>
            <a:pPr indent="-419100" lvl="0" marL="457200" rtl="0">
              <a:lnSpc>
                <a:spcPct val="100000"/>
              </a:lnSpc>
              <a:spcBef>
                <a:spcPts val="1500"/>
              </a:spcBef>
              <a:spcAft>
                <a:spcPts val="2700"/>
              </a:spcAft>
              <a:buClr>
                <a:schemeClr val="lt1"/>
              </a:buClr>
              <a:buSzPct val="100000"/>
              <a:buFont typeface="Arial"/>
              <a:buChar char="●"/>
            </a:pPr>
            <a:r>
              <a:rPr lang="en" sz="3000">
                <a:latin typeface="Arial"/>
                <a:ea typeface="Arial"/>
                <a:cs typeface="Arial"/>
                <a:sym typeface="Arial"/>
              </a:rPr>
              <a:t>Help you understand which products to place where.</a:t>
            </a:r>
          </a:p>
          <a:p>
            <a:pPr indent="-419100" lvl="0" marL="457200" rtl="0">
              <a:lnSpc>
                <a:spcPct val="100000"/>
              </a:lnSpc>
              <a:spcBef>
                <a:spcPts val="1500"/>
              </a:spcBef>
              <a:spcAft>
                <a:spcPts val="2700"/>
              </a:spcAft>
              <a:buClr>
                <a:schemeClr val="lt1"/>
              </a:buClr>
              <a:buSzPct val="100000"/>
              <a:buFont typeface="Arial"/>
              <a:buChar char="●"/>
            </a:pPr>
            <a:r>
              <a:rPr lang="en" sz="3000">
                <a:latin typeface="Arial"/>
                <a:ea typeface="Arial"/>
                <a:cs typeface="Arial"/>
                <a:sym typeface="Arial"/>
              </a:rPr>
              <a:t>Predict sales volumes.</a:t>
            </a:r>
          </a:p>
          <a:p>
            <a:pPr lvl="0">
              <a:lnSpc>
                <a:spcPct val="100000"/>
              </a:lnSpc>
              <a:spcBef>
                <a:spcPts val="0"/>
              </a:spcBef>
              <a:buNone/>
            </a:pPr>
            <a:r>
              <a:t/>
            </a:r>
            <a:endParaRPr sz="30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Shape 311"/>
          <p:cNvSpPr txBox="1"/>
          <p:nvPr>
            <p:ph type="ctrTitle"/>
          </p:nvPr>
        </p:nvSpPr>
        <p:spPr>
          <a:xfrm>
            <a:off x="824000" y="58325"/>
            <a:ext cx="7830300" cy="793200"/>
          </a:xfrm>
          <a:prstGeom prst="rect">
            <a:avLst/>
          </a:prstGeom>
        </p:spPr>
        <p:txBody>
          <a:bodyPr anchorCtr="0" anchor="ctr" bIns="91425" lIns="91425" rIns="91425" tIns="91425">
            <a:noAutofit/>
          </a:bodyPr>
          <a:lstStyle/>
          <a:p>
            <a:pPr lvl="0" algn="ctr">
              <a:spcBef>
                <a:spcPts val="0"/>
              </a:spcBef>
              <a:buNone/>
            </a:pPr>
            <a:r>
              <a:rPr lang="en">
                <a:latin typeface="Arial"/>
                <a:ea typeface="Arial"/>
                <a:cs typeface="Arial"/>
                <a:sym typeface="Arial"/>
              </a:rPr>
              <a:t>Data Visualisation Methods</a:t>
            </a:r>
          </a:p>
        </p:txBody>
      </p:sp>
      <p:sp>
        <p:nvSpPr>
          <p:cNvPr id="312" name="Shape 312"/>
          <p:cNvSpPr txBox="1"/>
          <p:nvPr>
            <p:ph idx="1" type="subTitle"/>
          </p:nvPr>
        </p:nvSpPr>
        <p:spPr>
          <a:xfrm>
            <a:off x="297450" y="758100"/>
            <a:ext cx="8549100" cy="4257000"/>
          </a:xfrm>
          <a:prstGeom prst="rect">
            <a:avLst/>
          </a:prstGeom>
        </p:spPr>
        <p:txBody>
          <a:bodyPr anchorCtr="0" anchor="t" bIns="91425" lIns="91425" rIns="91425" tIns="91425">
            <a:noAutofit/>
          </a:bodyPr>
          <a:lstStyle/>
          <a:p>
            <a:pPr lvl="0">
              <a:spcBef>
                <a:spcPts val="0"/>
              </a:spcBef>
              <a:buNone/>
            </a:pPr>
            <a:r>
              <a:rPr lang="en"/>
              <a:t>  </a:t>
            </a:r>
          </a:p>
          <a:p>
            <a:pPr lvl="0">
              <a:spcBef>
                <a:spcPts val="0"/>
              </a:spcBef>
              <a:buNone/>
            </a:pPr>
            <a:r>
              <a:rPr lang="en" sz="2400">
                <a:latin typeface="Arial"/>
                <a:ea typeface="Arial"/>
                <a:cs typeface="Arial"/>
                <a:sym typeface="Arial"/>
              </a:rPr>
              <a:t>       </a:t>
            </a:r>
            <a:r>
              <a:rPr lang="en" sz="2400">
                <a:latin typeface="Arial"/>
                <a:ea typeface="Arial"/>
                <a:cs typeface="Arial"/>
                <a:sym typeface="Arial"/>
              </a:rPr>
              <a:t>Line Graph                                    Bar Chart</a:t>
            </a:r>
          </a:p>
          <a:p>
            <a:pPr lvl="0">
              <a:spcBef>
                <a:spcPts val="0"/>
              </a:spcBef>
              <a:buNone/>
            </a:pPr>
            <a:r>
              <a:t/>
            </a:r>
            <a:endParaRPr sz="2400">
              <a:latin typeface="Arial"/>
              <a:ea typeface="Arial"/>
              <a:cs typeface="Arial"/>
              <a:sym typeface="Arial"/>
            </a:endParaRPr>
          </a:p>
          <a:p>
            <a:pPr lvl="0">
              <a:spcBef>
                <a:spcPts val="0"/>
              </a:spcBef>
              <a:buNone/>
            </a:pPr>
            <a:r>
              <a:rPr lang="en" sz="2400">
                <a:latin typeface="Arial"/>
                <a:ea typeface="Arial"/>
                <a:cs typeface="Arial"/>
                <a:sym typeface="Arial"/>
              </a:rPr>
              <a:t>          </a:t>
            </a:r>
          </a:p>
        </p:txBody>
      </p:sp>
      <p:pic>
        <p:nvPicPr>
          <p:cNvPr id="313" name="Shape 313"/>
          <p:cNvPicPr preferRelativeResize="0"/>
          <p:nvPr/>
        </p:nvPicPr>
        <p:blipFill>
          <a:blip r:embed="rId3">
            <a:alphaModFix/>
          </a:blip>
          <a:stretch>
            <a:fillRect/>
          </a:stretch>
        </p:blipFill>
        <p:spPr>
          <a:xfrm>
            <a:off x="58325" y="1634400"/>
            <a:ext cx="4630300" cy="2716000"/>
          </a:xfrm>
          <a:prstGeom prst="rect">
            <a:avLst/>
          </a:prstGeom>
          <a:noFill/>
          <a:ln>
            <a:noFill/>
          </a:ln>
        </p:spPr>
      </p:pic>
      <p:pic>
        <p:nvPicPr>
          <p:cNvPr id="314" name="Shape 314"/>
          <p:cNvPicPr preferRelativeResize="0"/>
          <p:nvPr/>
        </p:nvPicPr>
        <p:blipFill>
          <a:blip r:embed="rId4">
            <a:alphaModFix/>
          </a:blip>
          <a:stretch>
            <a:fillRect/>
          </a:stretch>
        </p:blipFill>
        <p:spPr>
          <a:xfrm>
            <a:off x="4793599" y="1634400"/>
            <a:ext cx="4157925" cy="2716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Shape 319"/>
          <p:cNvSpPr txBox="1"/>
          <p:nvPr>
            <p:ph idx="1" type="subTitle"/>
          </p:nvPr>
        </p:nvSpPr>
        <p:spPr>
          <a:xfrm>
            <a:off x="186600" y="244950"/>
            <a:ext cx="8840700" cy="4653600"/>
          </a:xfrm>
          <a:prstGeom prst="rect">
            <a:avLst/>
          </a:prstGeom>
        </p:spPr>
        <p:txBody>
          <a:bodyPr anchorCtr="0" anchor="t" bIns="91425" lIns="91425" rIns="91425" tIns="91425">
            <a:noAutofit/>
          </a:bodyPr>
          <a:lstStyle/>
          <a:p>
            <a:pPr lvl="0">
              <a:spcBef>
                <a:spcPts val="0"/>
              </a:spcBef>
              <a:buNone/>
            </a:pPr>
            <a:r>
              <a:rPr lang="en" sz="2400">
                <a:latin typeface="Arial"/>
                <a:ea typeface="Arial"/>
                <a:cs typeface="Arial"/>
                <a:sym typeface="Arial"/>
              </a:rPr>
              <a:t>                </a:t>
            </a:r>
            <a:r>
              <a:rPr lang="en" sz="2400">
                <a:latin typeface="Arial"/>
                <a:ea typeface="Arial"/>
                <a:cs typeface="Arial"/>
                <a:sym typeface="Arial"/>
              </a:rPr>
              <a:t>Pie Chart                                       Table</a:t>
            </a:r>
          </a:p>
          <a:p>
            <a:pPr lvl="0">
              <a:spcBef>
                <a:spcPts val="0"/>
              </a:spcBef>
              <a:buNone/>
            </a:pPr>
            <a:r>
              <a:t/>
            </a:r>
            <a:endParaRPr/>
          </a:p>
          <a:p>
            <a:pPr lvl="0">
              <a:spcBef>
                <a:spcPts val="0"/>
              </a:spcBef>
              <a:buNone/>
            </a:pPr>
            <a:r>
              <a:t/>
            </a:r>
            <a:endParaRPr/>
          </a:p>
        </p:txBody>
      </p:sp>
      <p:pic>
        <p:nvPicPr>
          <p:cNvPr id="320" name="Shape 320"/>
          <p:cNvPicPr preferRelativeResize="0"/>
          <p:nvPr/>
        </p:nvPicPr>
        <p:blipFill>
          <a:blip r:embed="rId3">
            <a:alphaModFix/>
          </a:blip>
          <a:stretch>
            <a:fillRect/>
          </a:stretch>
        </p:blipFill>
        <p:spPr>
          <a:xfrm>
            <a:off x="186600" y="975350"/>
            <a:ext cx="4093824" cy="3036825"/>
          </a:xfrm>
          <a:prstGeom prst="rect">
            <a:avLst/>
          </a:prstGeom>
          <a:noFill/>
          <a:ln>
            <a:noFill/>
          </a:ln>
        </p:spPr>
      </p:pic>
      <p:pic>
        <p:nvPicPr>
          <p:cNvPr id="321" name="Shape 321"/>
          <p:cNvPicPr preferRelativeResize="0"/>
          <p:nvPr/>
        </p:nvPicPr>
        <p:blipFill>
          <a:blip r:embed="rId4">
            <a:alphaModFix/>
          </a:blip>
          <a:stretch>
            <a:fillRect/>
          </a:stretch>
        </p:blipFill>
        <p:spPr>
          <a:xfrm>
            <a:off x="4490350" y="975350"/>
            <a:ext cx="4429824" cy="3036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Shape 326"/>
          <p:cNvSpPr txBox="1"/>
          <p:nvPr>
            <p:ph idx="1" type="subTitle"/>
          </p:nvPr>
        </p:nvSpPr>
        <p:spPr>
          <a:xfrm>
            <a:off x="151625" y="221600"/>
            <a:ext cx="8992500" cy="4816800"/>
          </a:xfrm>
          <a:prstGeom prst="rect">
            <a:avLst/>
          </a:prstGeom>
        </p:spPr>
        <p:txBody>
          <a:bodyPr anchorCtr="0" anchor="t" bIns="91425" lIns="91425" rIns="91425" tIns="91425">
            <a:noAutofit/>
          </a:bodyPr>
          <a:lstStyle/>
          <a:p>
            <a:pPr lvl="0">
              <a:spcBef>
                <a:spcPts val="0"/>
              </a:spcBef>
              <a:buNone/>
            </a:pPr>
            <a:r>
              <a:rPr lang="en" sz="2400">
                <a:latin typeface="Arial"/>
                <a:ea typeface="Arial"/>
                <a:cs typeface="Arial"/>
                <a:sym typeface="Arial"/>
              </a:rPr>
              <a:t>Scatter Plots:</a:t>
            </a:r>
          </a:p>
          <a:p>
            <a:pPr lvl="0">
              <a:spcBef>
                <a:spcPts val="0"/>
              </a:spcBef>
              <a:buNone/>
            </a:pPr>
            <a:r>
              <a:t/>
            </a:r>
            <a:endParaRPr sz="2400">
              <a:latin typeface="Arial"/>
              <a:ea typeface="Arial"/>
              <a:cs typeface="Arial"/>
              <a:sym typeface="Arial"/>
            </a:endParaRPr>
          </a:p>
          <a:p>
            <a:pPr indent="-381000" lvl="0" marL="457200">
              <a:spcBef>
                <a:spcPts val="0"/>
              </a:spcBef>
              <a:buSzPct val="100000"/>
              <a:buFont typeface="Arial"/>
              <a:buChar char="❖"/>
            </a:pPr>
            <a:r>
              <a:rPr lang="en" sz="2400">
                <a:latin typeface="Arial"/>
                <a:ea typeface="Arial"/>
                <a:cs typeface="Arial"/>
                <a:sym typeface="Arial"/>
              </a:rPr>
              <a:t>A scatter plot is described as a </a:t>
            </a:r>
          </a:p>
          <a:p>
            <a:pPr lvl="0">
              <a:spcBef>
                <a:spcPts val="0"/>
              </a:spcBef>
              <a:buNone/>
            </a:pPr>
            <a:r>
              <a:rPr lang="en" sz="2400">
                <a:latin typeface="Arial"/>
                <a:ea typeface="Arial"/>
                <a:cs typeface="Arial"/>
                <a:sym typeface="Arial"/>
              </a:rPr>
              <a:t>2-dimensional plot which displays</a:t>
            </a:r>
          </a:p>
          <a:p>
            <a:pPr lvl="0">
              <a:spcBef>
                <a:spcPts val="0"/>
              </a:spcBef>
              <a:buNone/>
            </a:pPr>
            <a:r>
              <a:rPr lang="en" sz="2400">
                <a:latin typeface="Arial"/>
                <a:ea typeface="Arial"/>
                <a:cs typeface="Arial"/>
                <a:sym typeface="Arial"/>
              </a:rPr>
              <a:t>the joint variation of two data items.</a:t>
            </a:r>
          </a:p>
          <a:p>
            <a:pPr lvl="0">
              <a:spcBef>
                <a:spcPts val="0"/>
              </a:spcBef>
              <a:buNone/>
            </a:pPr>
            <a:r>
              <a:t/>
            </a:r>
            <a:endParaRPr sz="2400">
              <a:latin typeface="Arial"/>
              <a:ea typeface="Arial"/>
              <a:cs typeface="Arial"/>
              <a:sym typeface="Arial"/>
            </a:endParaRPr>
          </a:p>
          <a:p>
            <a:pPr indent="-381000" lvl="0" marL="457200" rtl="0">
              <a:spcBef>
                <a:spcPts val="0"/>
              </a:spcBef>
              <a:buSzPct val="100000"/>
              <a:buFont typeface="Arial"/>
              <a:buChar char="❖"/>
            </a:pPr>
            <a:r>
              <a:rPr lang="en" sz="2400">
                <a:latin typeface="Arial"/>
                <a:ea typeface="Arial"/>
                <a:cs typeface="Arial"/>
                <a:sym typeface="Arial"/>
              </a:rPr>
              <a:t>Scatter plots can help you know </a:t>
            </a:r>
          </a:p>
          <a:p>
            <a:pPr lvl="0" rtl="0">
              <a:spcBef>
                <a:spcPts val="0"/>
              </a:spcBef>
              <a:buNone/>
            </a:pPr>
            <a:r>
              <a:rPr lang="en" sz="2400">
                <a:latin typeface="Arial"/>
                <a:ea typeface="Arial"/>
                <a:cs typeface="Arial"/>
                <a:sym typeface="Arial"/>
              </a:rPr>
              <a:t>how the data points are scattered </a:t>
            </a:r>
          </a:p>
          <a:p>
            <a:pPr lvl="0">
              <a:spcBef>
                <a:spcPts val="0"/>
              </a:spcBef>
              <a:buNone/>
            </a:pPr>
            <a:r>
              <a:rPr lang="en" sz="2400">
                <a:latin typeface="Arial"/>
                <a:ea typeface="Arial"/>
                <a:cs typeface="Arial"/>
                <a:sym typeface="Arial"/>
              </a:rPr>
              <a:t>or spread across the graph and </a:t>
            </a:r>
          </a:p>
          <a:p>
            <a:pPr lvl="0">
              <a:spcBef>
                <a:spcPts val="0"/>
              </a:spcBef>
              <a:buNone/>
            </a:pPr>
            <a:r>
              <a:rPr lang="en" sz="2400">
                <a:latin typeface="Arial"/>
                <a:ea typeface="Arial"/>
                <a:cs typeface="Arial"/>
                <a:sym typeface="Arial"/>
              </a:rPr>
              <a:t>also you will know how well they </a:t>
            </a:r>
          </a:p>
          <a:p>
            <a:pPr lvl="0">
              <a:spcBef>
                <a:spcPts val="0"/>
              </a:spcBef>
              <a:buNone/>
            </a:pPr>
            <a:r>
              <a:rPr lang="en" sz="2400">
                <a:latin typeface="Arial"/>
                <a:ea typeface="Arial"/>
                <a:cs typeface="Arial"/>
                <a:sym typeface="Arial"/>
              </a:rPr>
              <a:t>are closely related.</a:t>
            </a:r>
          </a:p>
        </p:txBody>
      </p:sp>
      <p:pic>
        <p:nvPicPr>
          <p:cNvPr id="327" name="Shape 327"/>
          <p:cNvPicPr preferRelativeResize="0"/>
          <p:nvPr/>
        </p:nvPicPr>
        <p:blipFill>
          <a:blip r:embed="rId3">
            <a:alphaModFix/>
          </a:blip>
          <a:stretch>
            <a:fillRect/>
          </a:stretch>
        </p:blipFill>
        <p:spPr>
          <a:xfrm>
            <a:off x="5002500" y="1020475"/>
            <a:ext cx="4141499" cy="32190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